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than Thuraisingham" userId="2b3e05ed-8ba8-440a-a574-c84b2bfc489a" providerId="ADAL" clId="{616AC8E7-1E89-4651-BE11-D707E31E44E4}"/>
    <pc:docChg chg="undo custSel addSld delSld modSld">
      <pc:chgData name="Venthan Thuraisingham" userId="2b3e05ed-8ba8-440a-a574-c84b2bfc489a" providerId="ADAL" clId="{616AC8E7-1E89-4651-BE11-D707E31E44E4}" dt="2024-04-08T08:10:49.571" v="229"/>
      <pc:docMkLst>
        <pc:docMk/>
      </pc:docMkLst>
      <pc:sldChg chg="addSp delSp modSp new add del mod modClrScheme chgLayout">
        <pc:chgData name="Venthan Thuraisingham" userId="2b3e05ed-8ba8-440a-a574-c84b2bfc489a" providerId="ADAL" clId="{616AC8E7-1E89-4651-BE11-D707E31E44E4}" dt="2024-04-08T07:03:16.895" v="38" actId="1076"/>
        <pc:sldMkLst>
          <pc:docMk/>
          <pc:sldMk cId="3922374329" sldId="257"/>
        </pc:sldMkLst>
        <pc:spChg chg="del mod ord">
          <ac:chgData name="Venthan Thuraisingham" userId="2b3e05ed-8ba8-440a-a574-c84b2bfc489a" providerId="ADAL" clId="{616AC8E7-1E89-4651-BE11-D707E31E44E4}" dt="2024-04-08T06:56:43.168" v="1" actId="700"/>
          <ac:spMkLst>
            <pc:docMk/>
            <pc:sldMk cId="3922374329" sldId="257"/>
            <ac:spMk id="2" creationId="{CCB650BD-063B-3398-D67B-9B9660DE2C24}"/>
          </ac:spMkLst>
        </pc:spChg>
        <pc:spChg chg="del mod ord">
          <ac:chgData name="Venthan Thuraisingham" userId="2b3e05ed-8ba8-440a-a574-c84b2bfc489a" providerId="ADAL" clId="{616AC8E7-1E89-4651-BE11-D707E31E44E4}" dt="2024-04-08T06:56:43.168" v="1" actId="700"/>
          <ac:spMkLst>
            <pc:docMk/>
            <pc:sldMk cId="3922374329" sldId="257"/>
            <ac:spMk id="3" creationId="{8768C8F8-DB30-113D-AD1B-3C4221B83175}"/>
          </ac:spMkLst>
        </pc:spChg>
        <pc:spChg chg="add mod ord">
          <ac:chgData name="Venthan Thuraisingham" userId="2b3e05ed-8ba8-440a-a574-c84b2bfc489a" providerId="ADAL" clId="{616AC8E7-1E89-4651-BE11-D707E31E44E4}" dt="2024-04-08T06:58:11.890" v="8"/>
          <ac:spMkLst>
            <pc:docMk/>
            <pc:sldMk cId="3922374329" sldId="257"/>
            <ac:spMk id="4" creationId="{594CEA3D-04EB-3AE0-9853-AA1AE01FA8EF}"/>
          </ac:spMkLst>
        </pc:spChg>
        <pc:spChg chg="add del mod ord">
          <ac:chgData name="Venthan Thuraisingham" userId="2b3e05ed-8ba8-440a-a574-c84b2bfc489a" providerId="ADAL" clId="{616AC8E7-1E89-4651-BE11-D707E31E44E4}" dt="2024-04-08T06:59:45.604" v="14" actId="931"/>
          <ac:spMkLst>
            <pc:docMk/>
            <pc:sldMk cId="3922374329" sldId="257"/>
            <ac:spMk id="5" creationId="{80AF928E-BD85-75E1-D6C4-40163BD9D04E}"/>
          </ac:spMkLst>
        </pc:spChg>
        <pc:spChg chg="add mod ord">
          <ac:chgData name="Venthan Thuraisingham" userId="2b3e05ed-8ba8-440a-a574-c84b2bfc489a" providerId="ADAL" clId="{616AC8E7-1E89-4651-BE11-D707E31E44E4}" dt="2024-04-08T06:58:53.352" v="10" actId="113"/>
          <ac:spMkLst>
            <pc:docMk/>
            <pc:sldMk cId="3922374329" sldId="257"/>
            <ac:spMk id="6" creationId="{6353F92C-2A57-BA6D-213F-6C0575E15775}"/>
          </ac:spMkLst>
        </pc:spChg>
        <pc:spChg chg="add">
          <ac:chgData name="Venthan Thuraisingham" userId="2b3e05ed-8ba8-440a-a574-c84b2bfc489a" providerId="ADAL" clId="{616AC8E7-1E89-4651-BE11-D707E31E44E4}" dt="2024-04-08T06:59:09.951" v="11"/>
          <ac:spMkLst>
            <pc:docMk/>
            <pc:sldMk cId="3922374329" sldId="257"/>
            <ac:spMk id="7" creationId="{9402906E-2F9A-566C-A956-2266C3E20FF3}"/>
          </ac:spMkLst>
        </pc:spChg>
        <pc:spChg chg="add mod">
          <ac:chgData name="Venthan Thuraisingham" userId="2b3e05ed-8ba8-440a-a574-c84b2bfc489a" providerId="ADAL" clId="{616AC8E7-1E89-4651-BE11-D707E31E44E4}" dt="2024-04-08T06:59:58.979" v="15" actId="478"/>
          <ac:spMkLst>
            <pc:docMk/>
            <pc:sldMk cId="3922374329" sldId="257"/>
            <ac:spMk id="12" creationId="{AA5AB0AE-31AE-82B3-A3D5-C8BD6174177F}"/>
          </ac:spMkLst>
        </pc:spChg>
        <pc:spChg chg="add">
          <ac:chgData name="Venthan Thuraisingham" userId="2b3e05ed-8ba8-440a-a574-c84b2bfc489a" providerId="ADAL" clId="{616AC8E7-1E89-4651-BE11-D707E31E44E4}" dt="2024-04-08T07:00:03.474" v="16"/>
          <ac:spMkLst>
            <pc:docMk/>
            <pc:sldMk cId="3922374329" sldId="257"/>
            <ac:spMk id="13" creationId="{A018C3D3-B810-38E5-6EDE-627C058F38CD}"/>
          </ac:spMkLst>
        </pc:spChg>
        <pc:spChg chg="add">
          <ac:chgData name="Venthan Thuraisingham" userId="2b3e05ed-8ba8-440a-a574-c84b2bfc489a" providerId="ADAL" clId="{616AC8E7-1E89-4651-BE11-D707E31E44E4}" dt="2024-04-08T07:03:11.486" v="36"/>
          <ac:spMkLst>
            <pc:docMk/>
            <pc:sldMk cId="3922374329" sldId="257"/>
            <ac:spMk id="15" creationId="{FD668DF2-66EA-2974-E71C-7DB352EA91B2}"/>
          </ac:spMkLst>
        </pc:spChg>
        <pc:picChg chg="add del">
          <ac:chgData name="Venthan Thuraisingham" userId="2b3e05ed-8ba8-440a-a574-c84b2bfc489a" providerId="ADAL" clId="{616AC8E7-1E89-4651-BE11-D707E31E44E4}" dt="2024-04-08T06:59:20.417" v="13" actId="478"/>
          <ac:picMkLst>
            <pc:docMk/>
            <pc:sldMk cId="3922374329" sldId="257"/>
            <ac:picMk id="8" creationId="{1C46C93D-41BF-F033-86DA-094030369F3B}"/>
          </ac:picMkLst>
        </pc:picChg>
        <pc:picChg chg="add del mod">
          <ac:chgData name="Venthan Thuraisingham" userId="2b3e05ed-8ba8-440a-a574-c84b2bfc489a" providerId="ADAL" clId="{616AC8E7-1E89-4651-BE11-D707E31E44E4}" dt="2024-04-08T06:59:58.979" v="15" actId="478"/>
          <ac:picMkLst>
            <pc:docMk/>
            <pc:sldMk cId="3922374329" sldId="257"/>
            <ac:picMk id="10" creationId="{54D02F1F-B6FE-0BE1-F83E-C34DC92EC4F7}"/>
          </ac:picMkLst>
        </pc:picChg>
        <pc:picChg chg="add del mod">
          <ac:chgData name="Venthan Thuraisingham" userId="2b3e05ed-8ba8-440a-a574-c84b2bfc489a" providerId="ADAL" clId="{616AC8E7-1E89-4651-BE11-D707E31E44E4}" dt="2024-04-08T07:03:03.258" v="35" actId="478"/>
          <ac:picMkLst>
            <pc:docMk/>
            <pc:sldMk cId="3922374329" sldId="257"/>
            <ac:picMk id="14" creationId="{2BDF0BA9-209F-D660-951D-583C032E1149}"/>
          </ac:picMkLst>
        </pc:picChg>
        <pc:picChg chg="add mod">
          <ac:chgData name="Venthan Thuraisingham" userId="2b3e05ed-8ba8-440a-a574-c84b2bfc489a" providerId="ADAL" clId="{616AC8E7-1E89-4651-BE11-D707E31E44E4}" dt="2024-04-08T07:03:16.895" v="38" actId="1076"/>
          <ac:picMkLst>
            <pc:docMk/>
            <pc:sldMk cId="3922374329" sldId="257"/>
            <ac:picMk id="16" creationId="{1A123D74-3D2D-8FC9-D10C-CB8425206877}"/>
          </ac:picMkLst>
        </pc:picChg>
      </pc:sldChg>
      <pc:sldChg chg="addSp delSp modSp new mod modClrScheme chgLayout">
        <pc:chgData name="Venthan Thuraisingham" userId="2b3e05ed-8ba8-440a-a574-c84b2bfc489a" providerId="ADAL" clId="{616AC8E7-1E89-4651-BE11-D707E31E44E4}" dt="2024-04-08T08:10:49.571" v="229"/>
        <pc:sldMkLst>
          <pc:docMk/>
          <pc:sldMk cId="672662886" sldId="258"/>
        </pc:sldMkLst>
        <pc:spChg chg="del mod ord">
          <ac:chgData name="Venthan Thuraisingham" userId="2b3e05ed-8ba8-440a-a574-c84b2bfc489a" providerId="ADAL" clId="{616AC8E7-1E89-4651-BE11-D707E31E44E4}" dt="2024-04-08T06:57:34.826" v="3" actId="700"/>
          <ac:spMkLst>
            <pc:docMk/>
            <pc:sldMk cId="672662886" sldId="258"/>
            <ac:spMk id="2" creationId="{E4B60D84-A04F-2D28-A01F-E884511D97C2}"/>
          </ac:spMkLst>
        </pc:spChg>
        <pc:spChg chg="del mod ord">
          <ac:chgData name="Venthan Thuraisingham" userId="2b3e05ed-8ba8-440a-a574-c84b2bfc489a" providerId="ADAL" clId="{616AC8E7-1E89-4651-BE11-D707E31E44E4}" dt="2024-04-08T06:57:34.826" v="3" actId="700"/>
          <ac:spMkLst>
            <pc:docMk/>
            <pc:sldMk cId="672662886" sldId="258"/>
            <ac:spMk id="3" creationId="{29B27D74-37A8-D5E9-5D46-76C7C72B8FF0}"/>
          </ac:spMkLst>
        </pc:spChg>
        <pc:spChg chg="add mod ord">
          <ac:chgData name="Venthan Thuraisingham" userId="2b3e05ed-8ba8-440a-a574-c84b2bfc489a" providerId="ADAL" clId="{616AC8E7-1E89-4651-BE11-D707E31E44E4}" dt="2024-04-08T06:57:44.336" v="7"/>
          <ac:spMkLst>
            <pc:docMk/>
            <pc:sldMk cId="672662886" sldId="258"/>
            <ac:spMk id="4" creationId="{9A6B1D74-F003-3255-29AD-282E4DCCE53C}"/>
          </ac:spMkLst>
        </pc:spChg>
        <pc:spChg chg="add mod ord">
          <ac:chgData name="Venthan Thuraisingham" userId="2b3e05ed-8ba8-440a-a574-c84b2bfc489a" providerId="ADAL" clId="{616AC8E7-1E89-4651-BE11-D707E31E44E4}" dt="2024-04-08T08:10:49.571" v="229"/>
          <ac:spMkLst>
            <pc:docMk/>
            <pc:sldMk cId="672662886" sldId="258"/>
            <ac:spMk id="5" creationId="{A792EA2A-27A2-513B-044A-0F7550EB3C59}"/>
          </ac:spMkLst>
        </pc:spChg>
      </pc:sldChg>
      <pc:sldChg chg="addSp delSp modSp add mod">
        <pc:chgData name="Venthan Thuraisingham" userId="2b3e05ed-8ba8-440a-a574-c84b2bfc489a" providerId="ADAL" clId="{616AC8E7-1E89-4651-BE11-D707E31E44E4}" dt="2024-04-08T07:02:51.530" v="32" actId="1076"/>
        <pc:sldMkLst>
          <pc:docMk/>
          <pc:sldMk cId="3620767745" sldId="259"/>
        </pc:sldMkLst>
        <pc:spChg chg="add">
          <ac:chgData name="Venthan Thuraisingham" userId="2b3e05ed-8ba8-440a-a574-c84b2bfc489a" providerId="ADAL" clId="{616AC8E7-1E89-4651-BE11-D707E31E44E4}" dt="2024-04-08T07:02:39.877" v="29"/>
          <ac:spMkLst>
            <pc:docMk/>
            <pc:sldMk cId="3620767745" sldId="259"/>
            <ac:spMk id="2" creationId="{228EEB5E-58A5-4163-CAC2-A23D9B658752}"/>
          </ac:spMkLst>
        </pc:spChg>
        <pc:spChg chg="mod">
          <ac:chgData name="Venthan Thuraisingham" userId="2b3e05ed-8ba8-440a-a574-c84b2bfc489a" providerId="ADAL" clId="{616AC8E7-1E89-4651-BE11-D707E31E44E4}" dt="2024-04-08T07:01:06.164" v="24" actId="113"/>
          <ac:spMkLst>
            <pc:docMk/>
            <pc:sldMk cId="3620767745" sldId="259"/>
            <ac:spMk id="6" creationId="{6353F92C-2A57-BA6D-213F-6C0575E15775}"/>
          </ac:spMkLst>
        </pc:spChg>
        <pc:picChg chg="add mod">
          <ac:chgData name="Venthan Thuraisingham" userId="2b3e05ed-8ba8-440a-a574-c84b2bfc489a" providerId="ADAL" clId="{616AC8E7-1E89-4651-BE11-D707E31E44E4}" dt="2024-04-08T07:02:51.530" v="32" actId="1076"/>
          <ac:picMkLst>
            <pc:docMk/>
            <pc:sldMk cId="3620767745" sldId="259"/>
            <ac:picMk id="3" creationId="{4E925944-14CC-B5BA-10E9-AF0AB0897227}"/>
          </ac:picMkLst>
        </pc:picChg>
        <pc:picChg chg="del">
          <ac:chgData name="Venthan Thuraisingham" userId="2b3e05ed-8ba8-440a-a574-c84b2bfc489a" providerId="ADAL" clId="{616AC8E7-1E89-4651-BE11-D707E31E44E4}" dt="2024-04-08T07:02:46.466" v="31" actId="478"/>
          <ac:picMkLst>
            <pc:docMk/>
            <pc:sldMk cId="3620767745" sldId="259"/>
            <ac:picMk id="14" creationId="{2BDF0BA9-209F-D660-951D-583C032E1149}"/>
          </ac:picMkLst>
        </pc:picChg>
      </pc:sldChg>
      <pc:sldChg chg="addSp delSp modSp new mod modClrScheme chgLayout">
        <pc:chgData name="Venthan Thuraisingham" userId="2b3e05ed-8ba8-440a-a574-c84b2bfc489a" providerId="ADAL" clId="{616AC8E7-1E89-4651-BE11-D707E31E44E4}" dt="2024-04-08T08:10:30.920" v="228"/>
        <pc:sldMkLst>
          <pc:docMk/>
          <pc:sldMk cId="2614407862" sldId="260"/>
        </pc:sldMkLst>
        <pc:spChg chg="del mod ord">
          <ac:chgData name="Venthan Thuraisingham" userId="2b3e05ed-8ba8-440a-a574-c84b2bfc489a" providerId="ADAL" clId="{616AC8E7-1E89-4651-BE11-D707E31E44E4}" dt="2024-04-08T07:01:14.591" v="26" actId="700"/>
          <ac:spMkLst>
            <pc:docMk/>
            <pc:sldMk cId="2614407862" sldId="260"/>
            <ac:spMk id="2" creationId="{D6B9E46E-1C42-BDC5-ADFE-770D41A3813E}"/>
          </ac:spMkLst>
        </pc:spChg>
        <pc:spChg chg="del">
          <ac:chgData name="Venthan Thuraisingham" userId="2b3e05ed-8ba8-440a-a574-c84b2bfc489a" providerId="ADAL" clId="{616AC8E7-1E89-4651-BE11-D707E31E44E4}" dt="2024-04-08T07:01:14.591" v="26" actId="700"/>
          <ac:spMkLst>
            <pc:docMk/>
            <pc:sldMk cId="2614407862" sldId="260"/>
            <ac:spMk id="3" creationId="{6B3E5180-6947-299E-7562-08608B436A2D}"/>
          </ac:spMkLst>
        </pc:spChg>
        <pc:spChg chg="del mod ord">
          <ac:chgData name="Venthan Thuraisingham" userId="2b3e05ed-8ba8-440a-a574-c84b2bfc489a" providerId="ADAL" clId="{616AC8E7-1E89-4651-BE11-D707E31E44E4}" dt="2024-04-08T07:01:14.591" v="26" actId="700"/>
          <ac:spMkLst>
            <pc:docMk/>
            <pc:sldMk cId="2614407862" sldId="260"/>
            <ac:spMk id="4" creationId="{B233E7C6-80F1-4DF1-8AEA-8C4F18AFFE63}"/>
          </ac:spMkLst>
        </pc:spChg>
        <pc:spChg chg="add mod ord">
          <ac:chgData name="Venthan Thuraisingham" userId="2b3e05ed-8ba8-440a-a574-c84b2bfc489a" providerId="ADAL" clId="{616AC8E7-1E89-4651-BE11-D707E31E44E4}" dt="2024-04-08T07:03:29.357" v="39" actId="700"/>
          <ac:spMkLst>
            <pc:docMk/>
            <pc:sldMk cId="2614407862" sldId="260"/>
            <ac:spMk id="5" creationId="{624C2365-E2D1-705D-436F-3D1145BE4134}"/>
          </ac:spMkLst>
        </pc:spChg>
        <pc:spChg chg="add del mod ord">
          <ac:chgData name="Venthan Thuraisingham" userId="2b3e05ed-8ba8-440a-a574-c84b2bfc489a" providerId="ADAL" clId="{616AC8E7-1E89-4651-BE11-D707E31E44E4}" dt="2024-04-08T07:01:44.095" v="28" actId="700"/>
          <ac:spMkLst>
            <pc:docMk/>
            <pc:sldMk cId="2614407862" sldId="260"/>
            <ac:spMk id="6" creationId="{08A1897F-176B-5A48-9C78-5CA426858615}"/>
          </ac:spMkLst>
        </pc:spChg>
        <pc:spChg chg="add del mod ord">
          <ac:chgData name="Venthan Thuraisingham" userId="2b3e05ed-8ba8-440a-a574-c84b2bfc489a" providerId="ADAL" clId="{616AC8E7-1E89-4651-BE11-D707E31E44E4}" dt="2024-04-08T07:03:29.357" v="39" actId="700"/>
          <ac:spMkLst>
            <pc:docMk/>
            <pc:sldMk cId="2614407862" sldId="260"/>
            <ac:spMk id="7" creationId="{99373F2B-174B-1A3A-52AD-2F586E451C7C}"/>
          </ac:spMkLst>
        </pc:spChg>
        <pc:spChg chg="add del mod ord">
          <ac:chgData name="Venthan Thuraisingham" userId="2b3e05ed-8ba8-440a-a574-c84b2bfc489a" providerId="ADAL" clId="{616AC8E7-1E89-4651-BE11-D707E31E44E4}" dt="2024-04-08T07:03:29.357" v="39" actId="700"/>
          <ac:spMkLst>
            <pc:docMk/>
            <pc:sldMk cId="2614407862" sldId="260"/>
            <ac:spMk id="8" creationId="{4EF29D18-EC1E-5CAD-1B77-40CEDE07AA2E}"/>
          </ac:spMkLst>
        </pc:spChg>
        <pc:spChg chg="add mod ord">
          <ac:chgData name="Venthan Thuraisingham" userId="2b3e05ed-8ba8-440a-a574-c84b2bfc489a" providerId="ADAL" clId="{616AC8E7-1E89-4651-BE11-D707E31E44E4}" dt="2024-04-08T08:10:30.920" v="228"/>
          <ac:spMkLst>
            <pc:docMk/>
            <pc:sldMk cId="2614407862" sldId="260"/>
            <ac:spMk id="9" creationId="{FD1B7B51-CCEB-2BDD-7FE2-F1E174861EC5}"/>
          </ac:spMkLst>
        </pc:spChg>
      </pc:sldChg>
      <pc:sldChg chg="addSp delSp modSp new mod modClrScheme chgLayout">
        <pc:chgData name="Venthan Thuraisingham" userId="2b3e05ed-8ba8-440a-a574-c84b2bfc489a" providerId="ADAL" clId="{616AC8E7-1E89-4651-BE11-D707E31E44E4}" dt="2024-04-08T07:09:05.684" v="53" actId="1076"/>
        <pc:sldMkLst>
          <pc:docMk/>
          <pc:sldMk cId="303100425" sldId="261"/>
        </pc:sldMkLst>
        <pc:spChg chg="del mod ord">
          <ac:chgData name="Venthan Thuraisingham" userId="2b3e05ed-8ba8-440a-a574-c84b2bfc489a" providerId="ADAL" clId="{616AC8E7-1E89-4651-BE11-D707E31E44E4}" dt="2024-04-08T07:03:45.523" v="41" actId="700"/>
          <ac:spMkLst>
            <pc:docMk/>
            <pc:sldMk cId="303100425" sldId="261"/>
            <ac:spMk id="2" creationId="{E0F3779E-D5F0-8949-86CF-475C1BBA1990}"/>
          </ac:spMkLst>
        </pc:spChg>
        <pc:spChg chg="del mod ord">
          <ac:chgData name="Venthan Thuraisingham" userId="2b3e05ed-8ba8-440a-a574-c84b2bfc489a" providerId="ADAL" clId="{616AC8E7-1E89-4651-BE11-D707E31E44E4}" dt="2024-04-08T07:03:45.523" v="41" actId="700"/>
          <ac:spMkLst>
            <pc:docMk/>
            <pc:sldMk cId="303100425" sldId="261"/>
            <ac:spMk id="3" creationId="{FC3AC461-324B-33E8-80B8-494D476E8229}"/>
          </ac:spMkLst>
        </pc:spChg>
        <pc:spChg chg="add mod ord">
          <ac:chgData name="Venthan Thuraisingham" userId="2b3e05ed-8ba8-440a-a574-c84b2bfc489a" providerId="ADAL" clId="{616AC8E7-1E89-4651-BE11-D707E31E44E4}" dt="2024-04-08T07:04:34.909" v="42"/>
          <ac:spMkLst>
            <pc:docMk/>
            <pc:sldMk cId="303100425" sldId="261"/>
            <ac:spMk id="4" creationId="{299547CB-6143-4BDD-CB00-E75096958EFA}"/>
          </ac:spMkLst>
        </pc:spChg>
        <pc:spChg chg="add mod ord">
          <ac:chgData name="Venthan Thuraisingham" userId="2b3e05ed-8ba8-440a-a574-c84b2bfc489a" providerId="ADAL" clId="{616AC8E7-1E89-4651-BE11-D707E31E44E4}" dt="2024-04-08T07:03:45.523" v="41" actId="700"/>
          <ac:spMkLst>
            <pc:docMk/>
            <pc:sldMk cId="303100425" sldId="261"/>
            <ac:spMk id="5" creationId="{C55144D3-F6C0-F970-8360-2ABD0A9FE797}"/>
          </ac:spMkLst>
        </pc:spChg>
        <pc:spChg chg="add mod ord">
          <ac:chgData name="Venthan Thuraisingham" userId="2b3e05ed-8ba8-440a-a574-c84b2bfc489a" providerId="ADAL" clId="{616AC8E7-1E89-4651-BE11-D707E31E44E4}" dt="2024-04-08T07:06:27.211" v="50" actId="113"/>
          <ac:spMkLst>
            <pc:docMk/>
            <pc:sldMk cId="303100425" sldId="261"/>
            <ac:spMk id="6" creationId="{9930614C-D9AF-1955-BE92-0BD0CBDD9C9C}"/>
          </ac:spMkLst>
        </pc:spChg>
        <pc:spChg chg="add">
          <ac:chgData name="Venthan Thuraisingham" userId="2b3e05ed-8ba8-440a-a574-c84b2bfc489a" providerId="ADAL" clId="{616AC8E7-1E89-4651-BE11-D707E31E44E4}" dt="2024-04-08T07:09:00.253" v="51"/>
          <ac:spMkLst>
            <pc:docMk/>
            <pc:sldMk cId="303100425" sldId="261"/>
            <ac:spMk id="7" creationId="{037BD97B-8DB8-F8C2-912A-884D49B36295}"/>
          </ac:spMkLst>
        </pc:spChg>
        <pc:picChg chg="add mod">
          <ac:chgData name="Venthan Thuraisingham" userId="2b3e05ed-8ba8-440a-a574-c84b2bfc489a" providerId="ADAL" clId="{616AC8E7-1E89-4651-BE11-D707E31E44E4}" dt="2024-04-08T07:09:05.684" v="53" actId="1076"/>
          <ac:picMkLst>
            <pc:docMk/>
            <pc:sldMk cId="303100425" sldId="261"/>
            <ac:picMk id="8" creationId="{707E514D-7CA9-B003-D142-045986DFF33A}"/>
          </ac:picMkLst>
        </pc:picChg>
      </pc:sldChg>
      <pc:sldChg chg="addSp delSp modSp add mod">
        <pc:chgData name="Venthan Thuraisingham" userId="2b3e05ed-8ba8-440a-a574-c84b2bfc489a" providerId="ADAL" clId="{616AC8E7-1E89-4651-BE11-D707E31E44E4}" dt="2024-04-08T07:11:26.977" v="66" actId="1076"/>
        <pc:sldMkLst>
          <pc:docMk/>
          <pc:sldMk cId="1048391063" sldId="262"/>
        </pc:sldMkLst>
        <pc:spChg chg="add">
          <ac:chgData name="Venthan Thuraisingham" userId="2b3e05ed-8ba8-440a-a574-c84b2bfc489a" providerId="ADAL" clId="{616AC8E7-1E89-4651-BE11-D707E31E44E4}" dt="2024-04-08T07:11:19.472" v="64"/>
          <ac:spMkLst>
            <pc:docMk/>
            <pc:sldMk cId="1048391063" sldId="262"/>
            <ac:spMk id="2" creationId="{6D549E63-6343-0361-C3F1-FA147E7E1C68}"/>
          </ac:spMkLst>
        </pc:spChg>
        <pc:spChg chg="mod">
          <ac:chgData name="Venthan Thuraisingham" userId="2b3e05ed-8ba8-440a-a574-c84b2bfc489a" providerId="ADAL" clId="{616AC8E7-1E89-4651-BE11-D707E31E44E4}" dt="2024-04-08T07:10:04.271" v="55"/>
          <ac:spMkLst>
            <pc:docMk/>
            <pc:sldMk cId="1048391063" sldId="262"/>
            <ac:spMk id="4" creationId="{299547CB-6143-4BDD-CB00-E75096958EFA}"/>
          </ac:spMkLst>
        </pc:spChg>
        <pc:spChg chg="mod">
          <ac:chgData name="Venthan Thuraisingham" userId="2b3e05ed-8ba8-440a-a574-c84b2bfc489a" providerId="ADAL" clId="{616AC8E7-1E89-4651-BE11-D707E31E44E4}" dt="2024-04-08T07:10:56.687" v="62" actId="113"/>
          <ac:spMkLst>
            <pc:docMk/>
            <pc:sldMk cId="1048391063" sldId="262"/>
            <ac:spMk id="6" creationId="{9930614C-D9AF-1955-BE92-0BD0CBDD9C9C}"/>
          </ac:spMkLst>
        </pc:spChg>
        <pc:picChg chg="add mod">
          <ac:chgData name="Venthan Thuraisingham" userId="2b3e05ed-8ba8-440a-a574-c84b2bfc489a" providerId="ADAL" clId="{616AC8E7-1E89-4651-BE11-D707E31E44E4}" dt="2024-04-08T07:11:26.977" v="66" actId="1076"/>
          <ac:picMkLst>
            <pc:docMk/>
            <pc:sldMk cId="1048391063" sldId="262"/>
            <ac:picMk id="3" creationId="{2F4F8056-EB90-11BD-5AFF-C8779BD47B62}"/>
          </ac:picMkLst>
        </pc:picChg>
        <pc:picChg chg="del">
          <ac:chgData name="Venthan Thuraisingham" userId="2b3e05ed-8ba8-440a-a574-c84b2bfc489a" providerId="ADAL" clId="{616AC8E7-1E89-4651-BE11-D707E31E44E4}" dt="2024-04-08T07:11:18.278" v="63" actId="478"/>
          <ac:picMkLst>
            <pc:docMk/>
            <pc:sldMk cId="1048391063" sldId="262"/>
            <ac:picMk id="8" creationId="{707E514D-7CA9-B003-D142-045986DFF33A}"/>
          </ac:picMkLst>
        </pc:picChg>
      </pc:sldChg>
      <pc:sldChg chg="addSp delSp modSp add mod">
        <pc:chgData name="Venthan Thuraisingham" userId="2b3e05ed-8ba8-440a-a574-c84b2bfc489a" providerId="ADAL" clId="{616AC8E7-1E89-4651-BE11-D707E31E44E4}" dt="2024-04-08T07:15:22.324" v="82" actId="1076"/>
        <pc:sldMkLst>
          <pc:docMk/>
          <pc:sldMk cId="1755213854" sldId="263"/>
        </pc:sldMkLst>
        <pc:spChg chg="add">
          <ac:chgData name="Venthan Thuraisingham" userId="2b3e05ed-8ba8-440a-a574-c84b2bfc489a" providerId="ADAL" clId="{616AC8E7-1E89-4651-BE11-D707E31E44E4}" dt="2024-04-08T07:12:47.273" v="74"/>
          <ac:spMkLst>
            <pc:docMk/>
            <pc:sldMk cId="1755213854" sldId="263"/>
            <ac:spMk id="2" creationId="{19D864E6-08A9-F186-DE0C-4889AFBB22A5}"/>
          </ac:spMkLst>
        </pc:spChg>
        <pc:spChg chg="mod">
          <ac:chgData name="Venthan Thuraisingham" userId="2b3e05ed-8ba8-440a-a574-c84b2bfc489a" providerId="ADAL" clId="{616AC8E7-1E89-4651-BE11-D707E31E44E4}" dt="2024-04-08T07:11:57.281" v="68"/>
          <ac:spMkLst>
            <pc:docMk/>
            <pc:sldMk cId="1755213854" sldId="263"/>
            <ac:spMk id="4" creationId="{299547CB-6143-4BDD-CB00-E75096958EFA}"/>
          </ac:spMkLst>
        </pc:spChg>
        <pc:spChg chg="mod">
          <ac:chgData name="Venthan Thuraisingham" userId="2b3e05ed-8ba8-440a-a574-c84b2bfc489a" providerId="ADAL" clId="{616AC8E7-1E89-4651-BE11-D707E31E44E4}" dt="2024-04-08T07:12:29.625" v="72"/>
          <ac:spMkLst>
            <pc:docMk/>
            <pc:sldMk cId="1755213854" sldId="263"/>
            <ac:spMk id="6" creationId="{9930614C-D9AF-1955-BE92-0BD0CBDD9C9C}"/>
          </ac:spMkLst>
        </pc:spChg>
        <pc:spChg chg="add">
          <ac:chgData name="Venthan Thuraisingham" userId="2b3e05ed-8ba8-440a-a574-c84b2bfc489a" providerId="ADAL" clId="{616AC8E7-1E89-4651-BE11-D707E31E44E4}" dt="2024-04-08T07:15:16.861" v="80"/>
          <ac:spMkLst>
            <pc:docMk/>
            <pc:sldMk cId="1755213854" sldId="263"/>
            <ac:spMk id="8" creationId="{2154D730-F181-41FF-C3AA-01CE8E36FCE4}"/>
          </ac:spMkLst>
        </pc:spChg>
        <pc:picChg chg="del">
          <ac:chgData name="Venthan Thuraisingham" userId="2b3e05ed-8ba8-440a-a574-c84b2bfc489a" providerId="ADAL" clId="{616AC8E7-1E89-4651-BE11-D707E31E44E4}" dt="2024-04-08T07:12:35.933" v="73" actId="478"/>
          <ac:picMkLst>
            <pc:docMk/>
            <pc:sldMk cId="1755213854" sldId="263"/>
            <ac:picMk id="3" creationId="{2F4F8056-EB90-11BD-5AFF-C8779BD47B62}"/>
          </ac:picMkLst>
        </pc:picChg>
        <pc:picChg chg="add del mod">
          <ac:chgData name="Venthan Thuraisingham" userId="2b3e05ed-8ba8-440a-a574-c84b2bfc489a" providerId="ADAL" clId="{616AC8E7-1E89-4651-BE11-D707E31E44E4}" dt="2024-04-08T07:14:05.219" v="79" actId="478"/>
          <ac:picMkLst>
            <pc:docMk/>
            <pc:sldMk cId="1755213854" sldId="263"/>
            <ac:picMk id="7" creationId="{23B08A3E-6AEE-F653-EEFC-A665485F4DA0}"/>
          </ac:picMkLst>
        </pc:picChg>
        <pc:picChg chg="add mod">
          <ac:chgData name="Venthan Thuraisingham" userId="2b3e05ed-8ba8-440a-a574-c84b2bfc489a" providerId="ADAL" clId="{616AC8E7-1E89-4651-BE11-D707E31E44E4}" dt="2024-04-08T07:15:22.324" v="82" actId="1076"/>
          <ac:picMkLst>
            <pc:docMk/>
            <pc:sldMk cId="1755213854" sldId="263"/>
            <ac:picMk id="9" creationId="{BCB8A223-08BB-50A5-69BB-AA07685CF8A4}"/>
          </ac:picMkLst>
        </pc:picChg>
      </pc:sldChg>
      <pc:sldChg chg="addSp delSp modSp new mod modClrScheme chgLayout">
        <pc:chgData name="Venthan Thuraisingham" userId="2b3e05ed-8ba8-440a-a574-c84b2bfc489a" providerId="ADAL" clId="{616AC8E7-1E89-4651-BE11-D707E31E44E4}" dt="2024-04-08T08:10:12.605" v="227"/>
        <pc:sldMkLst>
          <pc:docMk/>
          <pc:sldMk cId="757770935" sldId="264"/>
        </pc:sldMkLst>
        <pc:spChg chg="del mod ord">
          <ac:chgData name="Venthan Thuraisingham" userId="2b3e05ed-8ba8-440a-a574-c84b2bfc489a" providerId="ADAL" clId="{616AC8E7-1E89-4651-BE11-D707E31E44E4}" dt="2024-04-08T07:13:00.923" v="78" actId="700"/>
          <ac:spMkLst>
            <pc:docMk/>
            <pc:sldMk cId="757770935" sldId="264"/>
            <ac:spMk id="2" creationId="{C883FFD3-EBEB-C7D3-6DEB-26A0C10D977B}"/>
          </ac:spMkLst>
        </pc:spChg>
        <pc:spChg chg="del">
          <ac:chgData name="Venthan Thuraisingham" userId="2b3e05ed-8ba8-440a-a574-c84b2bfc489a" providerId="ADAL" clId="{616AC8E7-1E89-4651-BE11-D707E31E44E4}" dt="2024-04-08T07:13:00.923" v="78" actId="700"/>
          <ac:spMkLst>
            <pc:docMk/>
            <pc:sldMk cId="757770935" sldId="264"/>
            <ac:spMk id="3" creationId="{1EECB23E-ACD9-3665-338C-E7AB6AE97118}"/>
          </ac:spMkLst>
        </pc:spChg>
        <pc:spChg chg="del mod ord">
          <ac:chgData name="Venthan Thuraisingham" userId="2b3e05ed-8ba8-440a-a574-c84b2bfc489a" providerId="ADAL" clId="{616AC8E7-1E89-4651-BE11-D707E31E44E4}" dt="2024-04-08T07:13:00.923" v="78" actId="700"/>
          <ac:spMkLst>
            <pc:docMk/>
            <pc:sldMk cId="757770935" sldId="264"/>
            <ac:spMk id="4" creationId="{A1F5CD76-C6C1-117D-DBF2-731D95AC1FF1}"/>
          </ac:spMkLst>
        </pc:spChg>
        <pc:spChg chg="add mod ord">
          <ac:chgData name="Venthan Thuraisingham" userId="2b3e05ed-8ba8-440a-a574-c84b2bfc489a" providerId="ADAL" clId="{616AC8E7-1E89-4651-BE11-D707E31E44E4}" dt="2024-04-08T07:15:40.187" v="83"/>
          <ac:spMkLst>
            <pc:docMk/>
            <pc:sldMk cId="757770935" sldId="264"/>
            <ac:spMk id="5" creationId="{403BC2C3-E823-8F95-A0FB-4F537A037B31}"/>
          </ac:spMkLst>
        </pc:spChg>
        <pc:spChg chg="add mod ord">
          <ac:chgData name="Venthan Thuraisingham" userId="2b3e05ed-8ba8-440a-a574-c84b2bfc489a" providerId="ADAL" clId="{616AC8E7-1E89-4651-BE11-D707E31E44E4}" dt="2024-04-08T08:10:12.605" v="227"/>
          <ac:spMkLst>
            <pc:docMk/>
            <pc:sldMk cId="757770935" sldId="264"/>
            <ac:spMk id="6" creationId="{292D7047-9733-D75B-82BA-A3EDC3CF0DBF}"/>
          </ac:spMkLst>
        </pc:spChg>
      </pc:sldChg>
      <pc:sldChg chg="addSp delSp modSp new mod modClrScheme chgLayout">
        <pc:chgData name="Venthan Thuraisingham" userId="2b3e05ed-8ba8-440a-a574-c84b2bfc489a" providerId="ADAL" clId="{616AC8E7-1E89-4651-BE11-D707E31E44E4}" dt="2024-04-08T07:19:33.119" v="92" actId="700"/>
        <pc:sldMkLst>
          <pc:docMk/>
          <pc:sldMk cId="1122245447" sldId="265"/>
        </pc:sldMkLst>
        <pc:spChg chg="del mod ord">
          <ac:chgData name="Venthan Thuraisingham" userId="2b3e05ed-8ba8-440a-a574-c84b2bfc489a" providerId="ADAL" clId="{616AC8E7-1E89-4651-BE11-D707E31E44E4}" dt="2024-04-08T07:15:50.601" v="85" actId="700"/>
          <ac:spMkLst>
            <pc:docMk/>
            <pc:sldMk cId="1122245447" sldId="265"/>
            <ac:spMk id="2" creationId="{67FDCB5B-9854-2D47-BD5E-6BDE883AD53D}"/>
          </ac:spMkLst>
        </pc:spChg>
        <pc:spChg chg="del mod ord">
          <ac:chgData name="Venthan Thuraisingham" userId="2b3e05ed-8ba8-440a-a574-c84b2bfc489a" providerId="ADAL" clId="{616AC8E7-1E89-4651-BE11-D707E31E44E4}" dt="2024-04-08T07:15:50.601" v="85" actId="700"/>
          <ac:spMkLst>
            <pc:docMk/>
            <pc:sldMk cId="1122245447" sldId="265"/>
            <ac:spMk id="3" creationId="{433A6F19-4A8D-ED39-DFE1-E7E7BF431F44}"/>
          </ac:spMkLst>
        </pc:spChg>
        <pc:spChg chg="add mod ord">
          <ac:chgData name="Venthan Thuraisingham" userId="2b3e05ed-8ba8-440a-a574-c84b2bfc489a" providerId="ADAL" clId="{616AC8E7-1E89-4651-BE11-D707E31E44E4}" dt="2024-04-08T07:19:33.119" v="92" actId="700"/>
          <ac:spMkLst>
            <pc:docMk/>
            <pc:sldMk cId="1122245447" sldId="265"/>
            <ac:spMk id="4" creationId="{6BCB634E-16DC-B09F-A88F-0A59743BA992}"/>
          </ac:spMkLst>
        </pc:spChg>
        <pc:spChg chg="add del mod ord">
          <ac:chgData name="Venthan Thuraisingham" userId="2b3e05ed-8ba8-440a-a574-c84b2bfc489a" providerId="ADAL" clId="{616AC8E7-1E89-4651-BE11-D707E31E44E4}" dt="2024-04-08T07:19:33.119" v="92" actId="700"/>
          <ac:spMkLst>
            <pc:docMk/>
            <pc:sldMk cId="1122245447" sldId="265"/>
            <ac:spMk id="5" creationId="{5835448C-AAD8-0502-6B00-995FD2B1DFAF}"/>
          </ac:spMkLst>
        </pc:spChg>
        <pc:spChg chg="add mod ord">
          <ac:chgData name="Venthan Thuraisingham" userId="2b3e05ed-8ba8-440a-a574-c84b2bfc489a" providerId="ADAL" clId="{616AC8E7-1E89-4651-BE11-D707E31E44E4}" dt="2024-04-08T07:19:33.119" v="92" actId="700"/>
          <ac:spMkLst>
            <pc:docMk/>
            <pc:sldMk cId="1122245447" sldId="265"/>
            <ac:spMk id="6" creationId="{6AB747A9-18C2-BBF6-2F7B-3B5D0710C628}"/>
          </ac:spMkLst>
        </pc:spChg>
        <pc:spChg chg="add">
          <ac:chgData name="Venthan Thuraisingham" userId="2b3e05ed-8ba8-440a-a574-c84b2bfc489a" providerId="ADAL" clId="{616AC8E7-1E89-4651-BE11-D707E31E44E4}" dt="2024-04-08T07:19:19.496" v="89"/>
          <ac:spMkLst>
            <pc:docMk/>
            <pc:sldMk cId="1122245447" sldId="265"/>
            <ac:spMk id="7" creationId="{11FC7893-BF1B-A1BF-A349-C44E6207486A}"/>
          </ac:spMkLst>
        </pc:spChg>
        <pc:spChg chg="add mod ord">
          <ac:chgData name="Venthan Thuraisingham" userId="2b3e05ed-8ba8-440a-a574-c84b2bfc489a" providerId="ADAL" clId="{616AC8E7-1E89-4651-BE11-D707E31E44E4}" dt="2024-04-08T07:19:33.119" v="92" actId="700"/>
          <ac:spMkLst>
            <pc:docMk/>
            <pc:sldMk cId="1122245447" sldId="265"/>
            <ac:spMk id="9" creationId="{B9A36F46-93CE-109E-42B7-150A1910D2A1}"/>
          </ac:spMkLst>
        </pc:spChg>
        <pc:picChg chg="add mod">
          <ac:chgData name="Venthan Thuraisingham" userId="2b3e05ed-8ba8-440a-a574-c84b2bfc489a" providerId="ADAL" clId="{616AC8E7-1E89-4651-BE11-D707E31E44E4}" dt="2024-04-08T07:19:26.781" v="91" actId="1076"/>
          <ac:picMkLst>
            <pc:docMk/>
            <pc:sldMk cId="1122245447" sldId="265"/>
            <ac:picMk id="8" creationId="{DEB3DD21-8203-060F-C865-E7AA28A86081}"/>
          </ac:picMkLst>
        </pc:picChg>
      </pc:sldChg>
      <pc:sldChg chg="addSp modSp new mod">
        <pc:chgData name="Venthan Thuraisingham" userId="2b3e05ed-8ba8-440a-a574-c84b2bfc489a" providerId="ADAL" clId="{616AC8E7-1E89-4651-BE11-D707E31E44E4}" dt="2024-04-08T07:20:39.742" v="99" actId="1076"/>
        <pc:sldMkLst>
          <pc:docMk/>
          <pc:sldMk cId="711535405" sldId="266"/>
        </pc:sldMkLst>
        <pc:spChg chg="mod">
          <ac:chgData name="Venthan Thuraisingham" userId="2b3e05ed-8ba8-440a-a574-c84b2bfc489a" providerId="ADAL" clId="{616AC8E7-1E89-4651-BE11-D707E31E44E4}" dt="2024-04-08T07:19:57.609" v="94"/>
          <ac:spMkLst>
            <pc:docMk/>
            <pc:sldMk cId="711535405" sldId="266"/>
            <ac:spMk id="2" creationId="{C5ED788D-82EF-F834-2E01-97561E41FA07}"/>
          </ac:spMkLst>
        </pc:spChg>
        <pc:spChg chg="mod">
          <ac:chgData name="Venthan Thuraisingham" userId="2b3e05ed-8ba8-440a-a574-c84b2bfc489a" providerId="ADAL" clId="{616AC8E7-1E89-4651-BE11-D707E31E44E4}" dt="2024-04-08T07:20:22.014" v="96"/>
          <ac:spMkLst>
            <pc:docMk/>
            <pc:sldMk cId="711535405" sldId="266"/>
            <ac:spMk id="4" creationId="{8424E391-196B-6A4B-A726-CF4B4A9EE2AA}"/>
          </ac:spMkLst>
        </pc:spChg>
        <pc:spChg chg="add">
          <ac:chgData name="Venthan Thuraisingham" userId="2b3e05ed-8ba8-440a-a574-c84b2bfc489a" providerId="ADAL" clId="{616AC8E7-1E89-4651-BE11-D707E31E44E4}" dt="2024-04-08T07:20:34.796" v="97"/>
          <ac:spMkLst>
            <pc:docMk/>
            <pc:sldMk cId="711535405" sldId="266"/>
            <ac:spMk id="5" creationId="{EEEF8C82-FCE6-63D3-2807-3662365FD170}"/>
          </ac:spMkLst>
        </pc:spChg>
        <pc:picChg chg="add mod">
          <ac:chgData name="Venthan Thuraisingham" userId="2b3e05ed-8ba8-440a-a574-c84b2bfc489a" providerId="ADAL" clId="{616AC8E7-1E89-4651-BE11-D707E31E44E4}" dt="2024-04-08T07:20:39.742" v="99" actId="1076"/>
          <ac:picMkLst>
            <pc:docMk/>
            <pc:sldMk cId="711535405" sldId="266"/>
            <ac:picMk id="6" creationId="{7E57D0A8-4F06-F171-7EA6-612562AE835E}"/>
          </ac:picMkLst>
        </pc:picChg>
      </pc:sldChg>
      <pc:sldChg chg="addSp modSp new mod">
        <pc:chgData name="Venthan Thuraisingham" userId="2b3e05ed-8ba8-440a-a574-c84b2bfc489a" providerId="ADAL" clId="{616AC8E7-1E89-4651-BE11-D707E31E44E4}" dt="2024-04-08T07:21:44.719" v="106" actId="1076"/>
        <pc:sldMkLst>
          <pc:docMk/>
          <pc:sldMk cId="1741268696" sldId="267"/>
        </pc:sldMkLst>
        <pc:spChg chg="mod">
          <ac:chgData name="Venthan Thuraisingham" userId="2b3e05ed-8ba8-440a-a574-c84b2bfc489a" providerId="ADAL" clId="{616AC8E7-1E89-4651-BE11-D707E31E44E4}" dt="2024-04-08T07:20:59.467" v="101"/>
          <ac:spMkLst>
            <pc:docMk/>
            <pc:sldMk cId="1741268696" sldId="267"/>
            <ac:spMk id="2" creationId="{DEF5371C-DD4E-8051-DF1B-1E91CBFB9226}"/>
          </ac:spMkLst>
        </pc:spChg>
        <pc:spChg chg="mod">
          <ac:chgData name="Venthan Thuraisingham" userId="2b3e05ed-8ba8-440a-a574-c84b2bfc489a" providerId="ADAL" clId="{616AC8E7-1E89-4651-BE11-D707E31E44E4}" dt="2024-04-08T07:21:26.702" v="103"/>
          <ac:spMkLst>
            <pc:docMk/>
            <pc:sldMk cId="1741268696" sldId="267"/>
            <ac:spMk id="4" creationId="{2394DB9B-90C7-3C0E-7487-799E2EEE61DF}"/>
          </ac:spMkLst>
        </pc:spChg>
        <pc:spChg chg="add">
          <ac:chgData name="Venthan Thuraisingham" userId="2b3e05ed-8ba8-440a-a574-c84b2bfc489a" providerId="ADAL" clId="{616AC8E7-1E89-4651-BE11-D707E31E44E4}" dt="2024-04-08T07:21:40.181" v="104"/>
          <ac:spMkLst>
            <pc:docMk/>
            <pc:sldMk cId="1741268696" sldId="267"/>
            <ac:spMk id="5" creationId="{68906EB0-25D3-68BB-6196-F100E645042A}"/>
          </ac:spMkLst>
        </pc:spChg>
        <pc:picChg chg="add mod">
          <ac:chgData name="Venthan Thuraisingham" userId="2b3e05ed-8ba8-440a-a574-c84b2bfc489a" providerId="ADAL" clId="{616AC8E7-1E89-4651-BE11-D707E31E44E4}" dt="2024-04-08T07:21:44.719" v="106" actId="1076"/>
          <ac:picMkLst>
            <pc:docMk/>
            <pc:sldMk cId="1741268696" sldId="267"/>
            <ac:picMk id="6" creationId="{0EE98E23-8827-30B7-935F-C402D16BF377}"/>
          </ac:picMkLst>
        </pc:picChg>
      </pc:sldChg>
      <pc:sldChg chg="addSp delSp modSp new mod modClrScheme chgLayout">
        <pc:chgData name="Venthan Thuraisingham" userId="2b3e05ed-8ba8-440a-a574-c84b2bfc489a" providerId="ADAL" clId="{616AC8E7-1E89-4651-BE11-D707E31E44E4}" dt="2024-04-08T08:09:50.779" v="226"/>
        <pc:sldMkLst>
          <pc:docMk/>
          <pc:sldMk cId="2984172689" sldId="268"/>
        </pc:sldMkLst>
        <pc:spChg chg="del mod ord">
          <ac:chgData name="Venthan Thuraisingham" userId="2b3e05ed-8ba8-440a-a574-c84b2bfc489a" providerId="ADAL" clId="{616AC8E7-1E89-4651-BE11-D707E31E44E4}" dt="2024-04-08T07:21:58.033" v="108" actId="700"/>
          <ac:spMkLst>
            <pc:docMk/>
            <pc:sldMk cId="2984172689" sldId="268"/>
            <ac:spMk id="2" creationId="{1D1FD5C4-F616-553A-4279-332F152137F9}"/>
          </ac:spMkLst>
        </pc:spChg>
        <pc:spChg chg="del">
          <ac:chgData name="Venthan Thuraisingham" userId="2b3e05ed-8ba8-440a-a574-c84b2bfc489a" providerId="ADAL" clId="{616AC8E7-1E89-4651-BE11-D707E31E44E4}" dt="2024-04-08T07:21:58.033" v="108" actId="700"/>
          <ac:spMkLst>
            <pc:docMk/>
            <pc:sldMk cId="2984172689" sldId="268"/>
            <ac:spMk id="3" creationId="{81B25132-B30E-BD19-95EB-0D61401B4714}"/>
          </ac:spMkLst>
        </pc:spChg>
        <pc:spChg chg="del mod ord">
          <ac:chgData name="Venthan Thuraisingham" userId="2b3e05ed-8ba8-440a-a574-c84b2bfc489a" providerId="ADAL" clId="{616AC8E7-1E89-4651-BE11-D707E31E44E4}" dt="2024-04-08T07:21:58.033" v="108" actId="700"/>
          <ac:spMkLst>
            <pc:docMk/>
            <pc:sldMk cId="2984172689" sldId="268"/>
            <ac:spMk id="4" creationId="{DFBA6305-11C3-8368-B615-2C488A229182}"/>
          </ac:spMkLst>
        </pc:spChg>
        <pc:spChg chg="add mod ord">
          <ac:chgData name="Venthan Thuraisingham" userId="2b3e05ed-8ba8-440a-a574-c84b2bfc489a" providerId="ADAL" clId="{616AC8E7-1E89-4651-BE11-D707E31E44E4}" dt="2024-04-08T07:22:24.544" v="111" actId="700"/>
          <ac:spMkLst>
            <pc:docMk/>
            <pc:sldMk cId="2984172689" sldId="268"/>
            <ac:spMk id="5" creationId="{2E9C9FF3-D648-91CE-4192-E91491287C5B}"/>
          </ac:spMkLst>
        </pc:spChg>
        <pc:spChg chg="add del mod ord">
          <ac:chgData name="Venthan Thuraisingham" userId="2b3e05ed-8ba8-440a-a574-c84b2bfc489a" providerId="ADAL" clId="{616AC8E7-1E89-4651-BE11-D707E31E44E4}" dt="2024-04-08T08:09:50.779" v="226"/>
          <ac:spMkLst>
            <pc:docMk/>
            <pc:sldMk cId="2984172689" sldId="268"/>
            <ac:spMk id="6" creationId="{C91F1AEA-0D02-1682-21DD-6B322B4DD8E0}"/>
          </ac:spMkLst>
        </pc:spChg>
        <pc:spChg chg="add del mod ord">
          <ac:chgData name="Venthan Thuraisingham" userId="2b3e05ed-8ba8-440a-a574-c84b2bfc489a" providerId="ADAL" clId="{616AC8E7-1E89-4651-BE11-D707E31E44E4}" dt="2024-04-08T07:22:24.544" v="111" actId="700"/>
          <ac:spMkLst>
            <pc:docMk/>
            <pc:sldMk cId="2984172689" sldId="268"/>
            <ac:spMk id="7" creationId="{E9DE6657-BF3C-17AD-E165-09BC790864C8}"/>
          </ac:spMkLst>
        </pc:spChg>
        <pc:spChg chg="add del mod ord">
          <ac:chgData name="Venthan Thuraisingham" userId="2b3e05ed-8ba8-440a-a574-c84b2bfc489a" providerId="ADAL" clId="{616AC8E7-1E89-4651-BE11-D707E31E44E4}" dt="2024-04-08T07:22:24.544" v="111" actId="700"/>
          <ac:spMkLst>
            <pc:docMk/>
            <pc:sldMk cId="2984172689" sldId="268"/>
            <ac:spMk id="8" creationId="{E3DAF389-2FCB-ACE4-65DD-EC47861E73E9}"/>
          </ac:spMkLst>
        </pc:spChg>
      </pc:sldChg>
      <pc:sldChg chg="addSp delSp modSp new mod modClrScheme chgLayout">
        <pc:chgData name="Venthan Thuraisingham" userId="2b3e05ed-8ba8-440a-a574-c84b2bfc489a" providerId="ADAL" clId="{616AC8E7-1E89-4651-BE11-D707E31E44E4}" dt="2024-04-08T07:34:07.016" v="119" actId="1076"/>
        <pc:sldMkLst>
          <pc:docMk/>
          <pc:sldMk cId="2177561314" sldId="269"/>
        </pc:sldMkLst>
        <pc:spChg chg="del mod ord">
          <ac:chgData name="Venthan Thuraisingham" userId="2b3e05ed-8ba8-440a-a574-c84b2bfc489a" providerId="ADAL" clId="{616AC8E7-1E89-4651-BE11-D707E31E44E4}" dt="2024-04-08T07:22:32.903" v="113" actId="700"/>
          <ac:spMkLst>
            <pc:docMk/>
            <pc:sldMk cId="2177561314" sldId="269"/>
            <ac:spMk id="2" creationId="{9F8E5D28-D832-33F0-D533-94CCB454E27E}"/>
          </ac:spMkLst>
        </pc:spChg>
        <pc:spChg chg="del mod ord">
          <ac:chgData name="Venthan Thuraisingham" userId="2b3e05ed-8ba8-440a-a574-c84b2bfc489a" providerId="ADAL" clId="{616AC8E7-1E89-4651-BE11-D707E31E44E4}" dt="2024-04-08T07:22:32.903" v="113" actId="700"/>
          <ac:spMkLst>
            <pc:docMk/>
            <pc:sldMk cId="2177561314" sldId="269"/>
            <ac:spMk id="3" creationId="{6CCE0147-D0E4-22DF-5AFD-CA7FF3E1401D}"/>
          </ac:spMkLst>
        </pc:spChg>
        <pc:spChg chg="add mod ord">
          <ac:chgData name="Venthan Thuraisingham" userId="2b3e05ed-8ba8-440a-a574-c84b2bfc489a" providerId="ADAL" clId="{616AC8E7-1E89-4651-BE11-D707E31E44E4}" dt="2024-04-08T07:33:28.142" v="114"/>
          <ac:spMkLst>
            <pc:docMk/>
            <pc:sldMk cId="2177561314" sldId="269"/>
            <ac:spMk id="4" creationId="{F6904BB9-E671-4857-A845-16C3BA57E517}"/>
          </ac:spMkLst>
        </pc:spChg>
        <pc:spChg chg="add mod ord">
          <ac:chgData name="Venthan Thuraisingham" userId="2b3e05ed-8ba8-440a-a574-c84b2bfc489a" providerId="ADAL" clId="{616AC8E7-1E89-4651-BE11-D707E31E44E4}" dt="2024-04-08T07:22:32.903" v="113" actId="700"/>
          <ac:spMkLst>
            <pc:docMk/>
            <pc:sldMk cId="2177561314" sldId="269"/>
            <ac:spMk id="5" creationId="{8819D67D-436D-84B4-D523-D080C5BE298E}"/>
          </ac:spMkLst>
        </pc:spChg>
        <pc:spChg chg="add mod ord">
          <ac:chgData name="Venthan Thuraisingham" userId="2b3e05ed-8ba8-440a-a574-c84b2bfc489a" providerId="ADAL" clId="{616AC8E7-1E89-4651-BE11-D707E31E44E4}" dt="2024-04-08T07:33:50.164" v="116"/>
          <ac:spMkLst>
            <pc:docMk/>
            <pc:sldMk cId="2177561314" sldId="269"/>
            <ac:spMk id="6" creationId="{D2376A8E-B92D-B000-0D4F-0BD256FA7A90}"/>
          </ac:spMkLst>
        </pc:spChg>
        <pc:spChg chg="add">
          <ac:chgData name="Venthan Thuraisingham" userId="2b3e05ed-8ba8-440a-a574-c84b2bfc489a" providerId="ADAL" clId="{616AC8E7-1E89-4651-BE11-D707E31E44E4}" dt="2024-04-08T07:34:02.202" v="117"/>
          <ac:spMkLst>
            <pc:docMk/>
            <pc:sldMk cId="2177561314" sldId="269"/>
            <ac:spMk id="7" creationId="{0D877865-D749-80BA-0876-A512B1D29D25}"/>
          </ac:spMkLst>
        </pc:spChg>
        <pc:picChg chg="add mod">
          <ac:chgData name="Venthan Thuraisingham" userId="2b3e05ed-8ba8-440a-a574-c84b2bfc489a" providerId="ADAL" clId="{616AC8E7-1E89-4651-BE11-D707E31E44E4}" dt="2024-04-08T07:34:07.016" v="119" actId="1076"/>
          <ac:picMkLst>
            <pc:docMk/>
            <pc:sldMk cId="2177561314" sldId="269"/>
            <ac:picMk id="8" creationId="{92DC6E0C-5CDA-456A-80D9-5ED16A785990}"/>
          </ac:picMkLst>
        </pc:picChg>
      </pc:sldChg>
      <pc:sldChg chg="addSp modSp new mod">
        <pc:chgData name="Venthan Thuraisingham" userId="2b3e05ed-8ba8-440a-a574-c84b2bfc489a" providerId="ADAL" clId="{616AC8E7-1E89-4651-BE11-D707E31E44E4}" dt="2024-04-08T07:35:01.705" v="126" actId="1076"/>
        <pc:sldMkLst>
          <pc:docMk/>
          <pc:sldMk cId="1217175276" sldId="270"/>
        </pc:sldMkLst>
        <pc:spChg chg="mod">
          <ac:chgData name="Venthan Thuraisingham" userId="2b3e05ed-8ba8-440a-a574-c84b2bfc489a" providerId="ADAL" clId="{616AC8E7-1E89-4651-BE11-D707E31E44E4}" dt="2024-04-08T07:34:23.094" v="121"/>
          <ac:spMkLst>
            <pc:docMk/>
            <pc:sldMk cId="1217175276" sldId="270"/>
            <ac:spMk id="2" creationId="{049AB6D9-13FD-022A-923A-2C5C45B423D2}"/>
          </ac:spMkLst>
        </pc:spChg>
        <pc:spChg chg="mod">
          <ac:chgData name="Venthan Thuraisingham" userId="2b3e05ed-8ba8-440a-a574-c84b2bfc489a" providerId="ADAL" clId="{616AC8E7-1E89-4651-BE11-D707E31E44E4}" dt="2024-04-08T07:34:44.317" v="123"/>
          <ac:spMkLst>
            <pc:docMk/>
            <pc:sldMk cId="1217175276" sldId="270"/>
            <ac:spMk id="4" creationId="{0C5E4D0D-3D87-DDDD-CB83-80BF868BF6C0}"/>
          </ac:spMkLst>
        </pc:spChg>
        <pc:spChg chg="add">
          <ac:chgData name="Venthan Thuraisingham" userId="2b3e05ed-8ba8-440a-a574-c84b2bfc489a" providerId="ADAL" clId="{616AC8E7-1E89-4651-BE11-D707E31E44E4}" dt="2024-04-08T07:34:56.592" v="124"/>
          <ac:spMkLst>
            <pc:docMk/>
            <pc:sldMk cId="1217175276" sldId="270"/>
            <ac:spMk id="5" creationId="{ABFDD5AF-1B42-241D-0AC8-67A5B893FCA7}"/>
          </ac:spMkLst>
        </pc:spChg>
        <pc:picChg chg="add mod">
          <ac:chgData name="Venthan Thuraisingham" userId="2b3e05ed-8ba8-440a-a574-c84b2bfc489a" providerId="ADAL" clId="{616AC8E7-1E89-4651-BE11-D707E31E44E4}" dt="2024-04-08T07:35:01.705" v="126" actId="1076"/>
          <ac:picMkLst>
            <pc:docMk/>
            <pc:sldMk cId="1217175276" sldId="270"/>
            <ac:picMk id="6" creationId="{9074F5BC-0888-E28C-C984-9A73FC919E64}"/>
          </ac:picMkLst>
        </pc:picChg>
      </pc:sldChg>
      <pc:sldChg chg="addSp delSp modSp new mod modClrScheme chgLayout">
        <pc:chgData name="Venthan Thuraisingham" userId="2b3e05ed-8ba8-440a-a574-c84b2bfc489a" providerId="ADAL" clId="{616AC8E7-1E89-4651-BE11-D707E31E44E4}" dt="2024-04-08T07:36:07.668" v="136" actId="700"/>
        <pc:sldMkLst>
          <pc:docMk/>
          <pc:sldMk cId="1423500083" sldId="271"/>
        </pc:sldMkLst>
        <pc:spChg chg="mod ord">
          <ac:chgData name="Venthan Thuraisingham" userId="2b3e05ed-8ba8-440a-a574-c84b2bfc489a" providerId="ADAL" clId="{616AC8E7-1E89-4651-BE11-D707E31E44E4}" dt="2024-04-08T07:36:07.668" v="136" actId="700"/>
          <ac:spMkLst>
            <pc:docMk/>
            <pc:sldMk cId="1423500083" sldId="271"/>
            <ac:spMk id="2" creationId="{CB96D874-AE56-711F-2741-7289AEDAD52A}"/>
          </ac:spMkLst>
        </pc:spChg>
        <pc:spChg chg="add del">
          <ac:chgData name="Venthan Thuraisingham" userId="2b3e05ed-8ba8-440a-a574-c84b2bfc489a" providerId="ADAL" clId="{616AC8E7-1E89-4651-BE11-D707E31E44E4}" dt="2024-04-08T07:36:07.668" v="136" actId="700"/>
          <ac:spMkLst>
            <pc:docMk/>
            <pc:sldMk cId="1423500083" sldId="271"/>
            <ac:spMk id="3" creationId="{5F52C66D-F7AB-2988-6637-7D6B30116F70}"/>
          </ac:spMkLst>
        </pc:spChg>
        <pc:spChg chg="mod ord">
          <ac:chgData name="Venthan Thuraisingham" userId="2b3e05ed-8ba8-440a-a574-c84b2bfc489a" providerId="ADAL" clId="{616AC8E7-1E89-4651-BE11-D707E31E44E4}" dt="2024-04-08T07:36:07.668" v="136" actId="700"/>
          <ac:spMkLst>
            <pc:docMk/>
            <pc:sldMk cId="1423500083" sldId="271"/>
            <ac:spMk id="4" creationId="{D7466921-D863-D63F-2CDD-3F94A20B38F0}"/>
          </ac:spMkLst>
        </pc:spChg>
        <pc:spChg chg="add">
          <ac:chgData name="Venthan Thuraisingham" userId="2b3e05ed-8ba8-440a-a574-c84b2bfc489a" providerId="ADAL" clId="{616AC8E7-1E89-4651-BE11-D707E31E44E4}" dt="2024-04-08T07:35:53.885" v="131"/>
          <ac:spMkLst>
            <pc:docMk/>
            <pc:sldMk cId="1423500083" sldId="271"/>
            <ac:spMk id="5" creationId="{BF8FC564-6E25-1316-32C0-1E05E9F87182}"/>
          </ac:spMkLst>
        </pc:spChg>
        <pc:picChg chg="add mod">
          <ac:chgData name="Venthan Thuraisingham" userId="2b3e05ed-8ba8-440a-a574-c84b2bfc489a" providerId="ADAL" clId="{616AC8E7-1E89-4651-BE11-D707E31E44E4}" dt="2024-04-08T07:35:59.451" v="133" actId="1076"/>
          <ac:picMkLst>
            <pc:docMk/>
            <pc:sldMk cId="1423500083" sldId="271"/>
            <ac:picMk id="6" creationId="{3094604E-8882-E95F-EEE3-11B299751276}"/>
          </ac:picMkLst>
        </pc:picChg>
      </pc:sldChg>
      <pc:sldChg chg="addSp delSp modSp new mod modClrScheme chgLayout">
        <pc:chgData name="Venthan Thuraisingham" userId="2b3e05ed-8ba8-440a-a574-c84b2bfc489a" providerId="ADAL" clId="{616AC8E7-1E89-4651-BE11-D707E31E44E4}" dt="2024-04-08T08:09:32.977" v="225"/>
        <pc:sldMkLst>
          <pc:docMk/>
          <pc:sldMk cId="2441366062" sldId="272"/>
        </pc:sldMkLst>
        <pc:spChg chg="del mod ord">
          <ac:chgData name="Venthan Thuraisingham" userId="2b3e05ed-8ba8-440a-a574-c84b2bfc489a" providerId="ADAL" clId="{616AC8E7-1E89-4651-BE11-D707E31E44E4}" dt="2024-04-08T07:36:14.705" v="138" actId="700"/>
          <ac:spMkLst>
            <pc:docMk/>
            <pc:sldMk cId="2441366062" sldId="272"/>
            <ac:spMk id="2" creationId="{705F9DF0-A8FE-EE09-4091-35685C39C124}"/>
          </ac:spMkLst>
        </pc:spChg>
        <pc:spChg chg="del">
          <ac:chgData name="Venthan Thuraisingham" userId="2b3e05ed-8ba8-440a-a574-c84b2bfc489a" providerId="ADAL" clId="{616AC8E7-1E89-4651-BE11-D707E31E44E4}" dt="2024-04-08T07:36:14.705" v="138" actId="700"/>
          <ac:spMkLst>
            <pc:docMk/>
            <pc:sldMk cId="2441366062" sldId="272"/>
            <ac:spMk id="3" creationId="{3A2316A9-C2FD-40F9-AE43-B992F6F8C346}"/>
          </ac:spMkLst>
        </pc:spChg>
        <pc:spChg chg="del mod ord">
          <ac:chgData name="Venthan Thuraisingham" userId="2b3e05ed-8ba8-440a-a574-c84b2bfc489a" providerId="ADAL" clId="{616AC8E7-1E89-4651-BE11-D707E31E44E4}" dt="2024-04-08T07:36:14.705" v="138" actId="700"/>
          <ac:spMkLst>
            <pc:docMk/>
            <pc:sldMk cId="2441366062" sldId="272"/>
            <ac:spMk id="4" creationId="{E2603F42-BB9F-7E7A-72C8-2B3DFC2FB630}"/>
          </ac:spMkLst>
        </pc:spChg>
        <pc:spChg chg="add mod ord">
          <ac:chgData name="Venthan Thuraisingham" userId="2b3e05ed-8ba8-440a-a574-c84b2bfc489a" providerId="ADAL" clId="{616AC8E7-1E89-4651-BE11-D707E31E44E4}" dt="2024-04-08T07:37:39.317" v="139"/>
          <ac:spMkLst>
            <pc:docMk/>
            <pc:sldMk cId="2441366062" sldId="272"/>
            <ac:spMk id="5" creationId="{F945D763-58F4-E239-1306-B53AFD74D73D}"/>
          </ac:spMkLst>
        </pc:spChg>
        <pc:spChg chg="add mod ord">
          <ac:chgData name="Venthan Thuraisingham" userId="2b3e05ed-8ba8-440a-a574-c84b2bfc489a" providerId="ADAL" clId="{616AC8E7-1E89-4651-BE11-D707E31E44E4}" dt="2024-04-08T08:09:32.977" v="225"/>
          <ac:spMkLst>
            <pc:docMk/>
            <pc:sldMk cId="2441366062" sldId="272"/>
            <ac:spMk id="6" creationId="{EB54A49A-85EF-06EF-A833-CE68DF1D238A}"/>
          </ac:spMkLst>
        </pc:spChg>
      </pc:sldChg>
      <pc:sldChg chg="addSp delSp modSp new mod modClrScheme chgLayout">
        <pc:chgData name="Venthan Thuraisingham" userId="2b3e05ed-8ba8-440a-a574-c84b2bfc489a" providerId="ADAL" clId="{616AC8E7-1E89-4651-BE11-D707E31E44E4}" dt="2024-04-08T07:41:45.537" v="153" actId="1076"/>
        <pc:sldMkLst>
          <pc:docMk/>
          <pc:sldMk cId="1053387740" sldId="273"/>
        </pc:sldMkLst>
        <pc:spChg chg="del mod ord">
          <ac:chgData name="Venthan Thuraisingham" userId="2b3e05ed-8ba8-440a-a574-c84b2bfc489a" providerId="ADAL" clId="{616AC8E7-1E89-4651-BE11-D707E31E44E4}" dt="2024-04-08T07:37:47.323" v="141" actId="700"/>
          <ac:spMkLst>
            <pc:docMk/>
            <pc:sldMk cId="1053387740" sldId="273"/>
            <ac:spMk id="2" creationId="{A38E5C47-53D2-7BC2-2DDC-B173EE2B7510}"/>
          </ac:spMkLst>
        </pc:spChg>
        <pc:spChg chg="del mod ord">
          <ac:chgData name="Venthan Thuraisingham" userId="2b3e05ed-8ba8-440a-a574-c84b2bfc489a" providerId="ADAL" clId="{616AC8E7-1E89-4651-BE11-D707E31E44E4}" dt="2024-04-08T07:37:47.323" v="141" actId="700"/>
          <ac:spMkLst>
            <pc:docMk/>
            <pc:sldMk cId="1053387740" sldId="273"/>
            <ac:spMk id="3" creationId="{EE6E7A28-381F-FF46-9C5E-166BE7BBE7CA}"/>
          </ac:spMkLst>
        </pc:spChg>
        <pc:spChg chg="add mod ord">
          <ac:chgData name="Venthan Thuraisingham" userId="2b3e05ed-8ba8-440a-a574-c84b2bfc489a" providerId="ADAL" clId="{616AC8E7-1E89-4651-BE11-D707E31E44E4}" dt="2024-04-08T07:40:17.654" v="142"/>
          <ac:spMkLst>
            <pc:docMk/>
            <pc:sldMk cId="1053387740" sldId="273"/>
            <ac:spMk id="4" creationId="{1308910D-A40C-1C82-1113-D6F92DF42D59}"/>
          </ac:spMkLst>
        </pc:spChg>
        <pc:spChg chg="add mod ord">
          <ac:chgData name="Venthan Thuraisingham" userId="2b3e05ed-8ba8-440a-a574-c84b2bfc489a" providerId="ADAL" clId="{616AC8E7-1E89-4651-BE11-D707E31E44E4}" dt="2024-04-08T07:37:47.323" v="141" actId="700"/>
          <ac:spMkLst>
            <pc:docMk/>
            <pc:sldMk cId="1053387740" sldId="273"/>
            <ac:spMk id="5" creationId="{44E68FC7-C2DC-9DE8-FBF4-C8A08B56A7E7}"/>
          </ac:spMkLst>
        </pc:spChg>
        <pc:spChg chg="add mod ord">
          <ac:chgData name="Venthan Thuraisingham" userId="2b3e05ed-8ba8-440a-a574-c84b2bfc489a" providerId="ADAL" clId="{616AC8E7-1E89-4651-BE11-D707E31E44E4}" dt="2024-04-08T07:40:42.222" v="144"/>
          <ac:spMkLst>
            <pc:docMk/>
            <pc:sldMk cId="1053387740" sldId="273"/>
            <ac:spMk id="6" creationId="{04E6DB72-ABC3-82FB-7F2A-C42DC4848769}"/>
          </ac:spMkLst>
        </pc:spChg>
        <pc:spChg chg="add">
          <ac:chgData name="Venthan Thuraisingham" userId="2b3e05ed-8ba8-440a-a574-c84b2bfc489a" providerId="ADAL" clId="{616AC8E7-1E89-4651-BE11-D707E31E44E4}" dt="2024-04-08T07:40:53.088" v="145"/>
          <ac:spMkLst>
            <pc:docMk/>
            <pc:sldMk cId="1053387740" sldId="273"/>
            <ac:spMk id="7" creationId="{2FED4F1F-89DF-3C63-D82C-28C8173C9727}"/>
          </ac:spMkLst>
        </pc:spChg>
        <pc:spChg chg="add">
          <ac:chgData name="Venthan Thuraisingham" userId="2b3e05ed-8ba8-440a-a574-c84b2bfc489a" providerId="ADAL" clId="{616AC8E7-1E89-4651-BE11-D707E31E44E4}" dt="2024-04-08T07:41:14.544" v="149"/>
          <ac:spMkLst>
            <pc:docMk/>
            <pc:sldMk cId="1053387740" sldId="273"/>
            <ac:spMk id="9" creationId="{B32BE576-283D-794D-2167-ACE44A11D92F}"/>
          </ac:spMkLst>
        </pc:spChg>
        <pc:picChg chg="add mod">
          <ac:chgData name="Venthan Thuraisingham" userId="2b3e05ed-8ba8-440a-a574-c84b2bfc489a" providerId="ADAL" clId="{616AC8E7-1E89-4651-BE11-D707E31E44E4}" dt="2024-04-08T07:41:45.537" v="153" actId="1076"/>
          <ac:picMkLst>
            <pc:docMk/>
            <pc:sldMk cId="1053387740" sldId="273"/>
            <ac:picMk id="8" creationId="{06C9FE81-10C4-51AB-78F1-18E36D610465}"/>
          </ac:picMkLst>
        </pc:picChg>
        <pc:picChg chg="add mod">
          <ac:chgData name="Venthan Thuraisingham" userId="2b3e05ed-8ba8-440a-a574-c84b2bfc489a" providerId="ADAL" clId="{616AC8E7-1E89-4651-BE11-D707E31E44E4}" dt="2024-04-08T07:41:24.781" v="152" actId="1076"/>
          <ac:picMkLst>
            <pc:docMk/>
            <pc:sldMk cId="1053387740" sldId="273"/>
            <ac:picMk id="10" creationId="{CED37AD1-4123-80F7-73C9-03E39EF17A3F}"/>
          </ac:picMkLst>
        </pc:picChg>
      </pc:sldChg>
      <pc:sldChg chg="addSp modSp new mod">
        <pc:chgData name="Venthan Thuraisingham" userId="2b3e05ed-8ba8-440a-a574-c84b2bfc489a" providerId="ADAL" clId="{616AC8E7-1E89-4651-BE11-D707E31E44E4}" dt="2024-04-08T07:42:43.184" v="160" actId="1076"/>
        <pc:sldMkLst>
          <pc:docMk/>
          <pc:sldMk cId="1854827760" sldId="274"/>
        </pc:sldMkLst>
        <pc:spChg chg="mod">
          <ac:chgData name="Venthan Thuraisingham" userId="2b3e05ed-8ba8-440a-a574-c84b2bfc489a" providerId="ADAL" clId="{616AC8E7-1E89-4651-BE11-D707E31E44E4}" dt="2024-04-08T07:42:05.992" v="155"/>
          <ac:spMkLst>
            <pc:docMk/>
            <pc:sldMk cId="1854827760" sldId="274"/>
            <ac:spMk id="2" creationId="{13190405-749D-5B8C-6BBD-D5C7A5780F50}"/>
          </ac:spMkLst>
        </pc:spChg>
        <pc:spChg chg="mod">
          <ac:chgData name="Venthan Thuraisingham" userId="2b3e05ed-8ba8-440a-a574-c84b2bfc489a" providerId="ADAL" clId="{616AC8E7-1E89-4651-BE11-D707E31E44E4}" dt="2024-04-08T07:42:27.410" v="157"/>
          <ac:spMkLst>
            <pc:docMk/>
            <pc:sldMk cId="1854827760" sldId="274"/>
            <ac:spMk id="4" creationId="{14F3716C-6FF5-692A-5228-586B4016340F}"/>
          </ac:spMkLst>
        </pc:spChg>
        <pc:spChg chg="add">
          <ac:chgData name="Venthan Thuraisingham" userId="2b3e05ed-8ba8-440a-a574-c84b2bfc489a" providerId="ADAL" clId="{616AC8E7-1E89-4651-BE11-D707E31E44E4}" dt="2024-04-08T07:42:38.738" v="158"/>
          <ac:spMkLst>
            <pc:docMk/>
            <pc:sldMk cId="1854827760" sldId="274"/>
            <ac:spMk id="5" creationId="{BB5DE063-4720-8280-A04B-89E9F57C07EE}"/>
          </ac:spMkLst>
        </pc:spChg>
        <pc:picChg chg="add mod">
          <ac:chgData name="Venthan Thuraisingham" userId="2b3e05ed-8ba8-440a-a574-c84b2bfc489a" providerId="ADAL" clId="{616AC8E7-1E89-4651-BE11-D707E31E44E4}" dt="2024-04-08T07:42:43.184" v="160" actId="1076"/>
          <ac:picMkLst>
            <pc:docMk/>
            <pc:sldMk cId="1854827760" sldId="274"/>
            <ac:picMk id="6" creationId="{065D7505-E281-FAEA-5F50-DB0B3729E325}"/>
          </ac:picMkLst>
        </pc:picChg>
      </pc:sldChg>
      <pc:sldChg chg="addSp modSp new mod">
        <pc:chgData name="Venthan Thuraisingham" userId="2b3e05ed-8ba8-440a-a574-c84b2bfc489a" providerId="ADAL" clId="{616AC8E7-1E89-4651-BE11-D707E31E44E4}" dt="2024-04-08T07:43:39.807" v="169" actId="1076"/>
        <pc:sldMkLst>
          <pc:docMk/>
          <pc:sldMk cId="4006460100" sldId="275"/>
        </pc:sldMkLst>
        <pc:spChg chg="mod">
          <ac:chgData name="Venthan Thuraisingham" userId="2b3e05ed-8ba8-440a-a574-c84b2bfc489a" providerId="ADAL" clId="{616AC8E7-1E89-4651-BE11-D707E31E44E4}" dt="2024-04-08T07:43:04.910" v="164"/>
          <ac:spMkLst>
            <pc:docMk/>
            <pc:sldMk cId="4006460100" sldId="275"/>
            <ac:spMk id="2" creationId="{8C54F5FC-FE82-5FC8-2377-92149134F8A8}"/>
          </ac:spMkLst>
        </pc:spChg>
        <pc:spChg chg="mod">
          <ac:chgData name="Venthan Thuraisingham" userId="2b3e05ed-8ba8-440a-a574-c84b2bfc489a" providerId="ADAL" clId="{616AC8E7-1E89-4651-BE11-D707E31E44E4}" dt="2024-04-08T07:43:24.083" v="166"/>
          <ac:spMkLst>
            <pc:docMk/>
            <pc:sldMk cId="4006460100" sldId="275"/>
            <ac:spMk id="4" creationId="{DD44E914-8687-0B0F-4113-184D2B63B112}"/>
          </ac:spMkLst>
        </pc:spChg>
        <pc:spChg chg="add">
          <ac:chgData name="Venthan Thuraisingham" userId="2b3e05ed-8ba8-440a-a574-c84b2bfc489a" providerId="ADAL" clId="{616AC8E7-1E89-4651-BE11-D707E31E44E4}" dt="2024-04-08T07:43:34.804" v="167"/>
          <ac:spMkLst>
            <pc:docMk/>
            <pc:sldMk cId="4006460100" sldId="275"/>
            <ac:spMk id="5" creationId="{AB366FED-AAC2-1457-79EA-BFFD1112BBBA}"/>
          </ac:spMkLst>
        </pc:spChg>
        <pc:picChg chg="add mod">
          <ac:chgData name="Venthan Thuraisingham" userId="2b3e05ed-8ba8-440a-a574-c84b2bfc489a" providerId="ADAL" clId="{616AC8E7-1E89-4651-BE11-D707E31E44E4}" dt="2024-04-08T07:43:39.807" v="169" actId="1076"/>
          <ac:picMkLst>
            <pc:docMk/>
            <pc:sldMk cId="4006460100" sldId="275"/>
            <ac:picMk id="6" creationId="{3C427556-13D3-CDF1-1DD3-1A8DB9F82D55}"/>
          </ac:picMkLst>
        </pc:picChg>
      </pc:sldChg>
      <pc:sldChg chg="addSp delSp modSp new mod modClrScheme chgLayout">
        <pc:chgData name="Venthan Thuraisingham" userId="2b3e05ed-8ba8-440a-a574-c84b2bfc489a" providerId="ADAL" clId="{616AC8E7-1E89-4651-BE11-D707E31E44E4}" dt="2024-04-08T08:09:09.782" v="224"/>
        <pc:sldMkLst>
          <pc:docMk/>
          <pc:sldMk cId="3944251569" sldId="276"/>
        </pc:sldMkLst>
        <pc:spChg chg="del mod ord">
          <ac:chgData name="Venthan Thuraisingham" userId="2b3e05ed-8ba8-440a-a574-c84b2bfc489a" providerId="ADAL" clId="{616AC8E7-1E89-4651-BE11-D707E31E44E4}" dt="2024-04-08T07:48:52.217" v="171" actId="700"/>
          <ac:spMkLst>
            <pc:docMk/>
            <pc:sldMk cId="3944251569" sldId="276"/>
            <ac:spMk id="2" creationId="{801640F8-AB04-46AA-700A-8240AAF23787}"/>
          </ac:spMkLst>
        </pc:spChg>
        <pc:spChg chg="del">
          <ac:chgData name="Venthan Thuraisingham" userId="2b3e05ed-8ba8-440a-a574-c84b2bfc489a" providerId="ADAL" clId="{616AC8E7-1E89-4651-BE11-D707E31E44E4}" dt="2024-04-08T07:48:52.217" v="171" actId="700"/>
          <ac:spMkLst>
            <pc:docMk/>
            <pc:sldMk cId="3944251569" sldId="276"/>
            <ac:spMk id="3" creationId="{EFA11BA1-3B81-3F4C-6BF6-9B610674B945}"/>
          </ac:spMkLst>
        </pc:spChg>
        <pc:spChg chg="del mod ord">
          <ac:chgData name="Venthan Thuraisingham" userId="2b3e05ed-8ba8-440a-a574-c84b2bfc489a" providerId="ADAL" clId="{616AC8E7-1E89-4651-BE11-D707E31E44E4}" dt="2024-04-08T07:48:52.217" v="171" actId="700"/>
          <ac:spMkLst>
            <pc:docMk/>
            <pc:sldMk cId="3944251569" sldId="276"/>
            <ac:spMk id="4" creationId="{0E595913-2821-8D24-8804-CAB155BE9215}"/>
          </ac:spMkLst>
        </pc:spChg>
        <pc:spChg chg="add mod ord">
          <ac:chgData name="Venthan Thuraisingham" userId="2b3e05ed-8ba8-440a-a574-c84b2bfc489a" providerId="ADAL" clId="{616AC8E7-1E89-4651-BE11-D707E31E44E4}" dt="2024-04-08T07:48:53.946" v="172"/>
          <ac:spMkLst>
            <pc:docMk/>
            <pc:sldMk cId="3944251569" sldId="276"/>
            <ac:spMk id="5" creationId="{3FF4651D-5C80-50D3-D3A1-2F08C5F5F108}"/>
          </ac:spMkLst>
        </pc:spChg>
        <pc:spChg chg="add mod ord">
          <ac:chgData name="Venthan Thuraisingham" userId="2b3e05ed-8ba8-440a-a574-c84b2bfc489a" providerId="ADAL" clId="{616AC8E7-1E89-4651-BE11-D707E31E44E4}" dt="2024-04-08T08:09:09.782" v="224"/>
          <ac:spMkLst>
            <pc:docMk/>
            <pc:sldMk cId="3944251569" sldId="276"/>
            <ac:spMk id="6" creationId="{6BF0A5CD-5B25-7D2D-C602-909A16F11560}"/>
          </ac:spMkLst>
        </pc:spChg>
      </pc:sldChg>
      <pc:sldChg chg="addSp delSp modSp new mod modClrScheme chgLayout">
        <pc:chgData name="Venthan Thuraisingham" userId="2b3e05ed-8ba8-440a-a574-c84b2bfc489a" providerId="ADAL" clId="{616AC8E7-1E89-4651-BE11-D707E31E44E4}" dt="2024-04-08T07:53:45.342" v="180" actId="1076"/>
        <pc:sldMkLst>
          <pc:docMk/>
          <pc:sldMk cId="3092654850" sldId="277"/>
        </pc:sldMkLst>
        <pc:spChg chg="del mod ord">
          <ac:chgData name="Venthan Thuraisingham" userId="2b3e05ed-8ba8-440a-a574-c84b2bfc489a" providerId="ADAL" clId="{616AC8E7-1E89-4651-BE11-D707E31E44E4}" dt="2024-04-08T07:49:01.674" v="174" actId="700"/>
          <ac:spMkLst>
            <pc:docMk/>
            <pc:sldMk cId="3092654850" sldId="277"/>
            <ac:spMk id="2" creationId="{3064D87F-6921-39DA-C0CE-2294D3A41467}"/>
          </ac:spMkLst>
        </pc:spChg>
        <pc:spChg chg="del mod ord">
          <ac:chgData name="Venthan Thuraisingham" userId="2b3e05ed-8ba8-440a-a574-c84b2bfc489a" providerId="ADAL" clId="{616AC8E7-1E89-4651-BE11-D707E31E44E4}" dt="2024-04-08T07:49:01.674" v="174" actId="700"/>
          <ac:spMkLst>
            <pc:docMk/>
            <pc:sldMk cId="3092654850" sldId="277"/>
            <ac:spMk id="3" creationId="{5D0E3B5B-86DE-0A33-9CA8-16470D69A315}"/>
          </ac:spMkLst>
        </pc:spChg>
        <pc:spChg chg="add mod ord">
          <ac:chgData name="Venthan Thuraisingham" userId="2b3e05ed-8ba8-440a-a574-c84b2bfc489a" providerId="ADAL" clId="{616AC8E7-1E89-4651-BE11-D707E31E44E4}" dt="2024-04-08T07:53:00.175" v="175"/>
          <ac:spMkLst>
            <pc:docMk/>
            <pc:sldMk cId="3092654850" sldId="277"/>
            <ac:spMk id="4" creationId="{94B70669-466E-FEA4-404A-123DD72C3AB6}"/>
          </ac:spMkLst>
        </pc:spChg>
        <pc:spChg chg="add mod ord">
          <ac:chgData name="Venthan Thuraisingham" userId="2b3e05ed-8ba8-440a-a574-c84b2bfc489a" providerId="ADAL" clId="{616AC8E7-1E89-4651-BE11-D707E31E44E4}" dt="2024-04-08T07:49:01.674" v="174" actId="700"/>
          <ac:spMkLst>
            <pc:docMk/>
            <pc:sldMk cId="3092654850" sldId="277"/>
            <ac:spMk id="5" creationId="{2A3FB7A4-EC49-4A85-2E9C-3279B7738E31}"/>
          </ac:spMkLst>
        </pc:spChg>
        <pc:spChg chg="add mod ord">
          <ac:chgData name="Venthan Thuraisingham" userId="2b3e05ed-8ba8-440a-a574-c84b2bfc489a" providerId="ADAL" clId="{616AC8E7-1E89-4651-BE11-D707E31E44E4}" dt="2024-04-08T07:53:25.564" v="177"/>
          <ac:spMkLst>
            <pc:docMk/>
            <pc:sldMk cId="3092654850" sldId="277"/>
            <ac:spMk id="6" creationId="{1C351E46-9EB7-80EC-E666-CBD99195B893}"/>
          </ac:spMkLst>
        </pc:spChg>
        <pc:spChg chg="add">
          <ac:chgData name="Venthan Thuraisingham" userId="2b3e05ed-8ba8-440a-a574-c84b2bfc489a" providerId="ADAL" clId="{616AC8E7-1E89-4651-BE11-D707E31E44E4}" dt="2024-04-08T07:53:37.741" v="178"/>
          <ac:spMkLst>
            <pc:docMk/>
            <pc:sldMk cId="3092654850" sldId="277"/>
            <ac:spMk id="7" creationId="{7A70F51E-BA16-B261-2A8A-E0745E1B2627}"/>
          </ac:spMkLst>
        </pc:spChg>
        <pc:picChg chg="add mod">
          <ac:chgData name="Venthan Thuraisingham" userId="2b3e05ed-8ba8-440a-a574-c84b2bfc489a" providerId="ADAL" clId="{616AC8E7-1E89-4651-BE11-D707E31E44E4}" dt="2024-04-08T07:53:45.342" v="180" actId="1076"/>
          <ac:picMkLst>
            <pc:docMk/>
            <pc:sldMk cId="3092654850" sldId="277"/>
            <ac:picMk id="8" creationId="{C041036B-2391-C659-0516-6E7124855D95}"/>
          </ac:picMkLst>
        </pc:picChg>
      </pc:sldChg>
      <pc:sldChg chg="addSp modSp new mod">
        <pc:chgData name="Venthan Thuraisingham" userId="2b3e05ed-8ba8-440a-a574-c84b2bfc489a" providerId="ADAL" clId="{616AC8E7-1E89-4651-BE11-D707E31E44E4}" dt="2024-04-08T07:54:50.628" v="187" actId="1076"/>
        <pc:sldMkLst>
          <pc:docMk/>
          <pc:sldMk cId="3702723178" sldId="278"/>
        </pc:sldMkLst>
        <pc:spChg chg="mod">
          <ac:chgData name="Venthan Thuraisingham" userId="2b3e05ed-8ba8-440a-a574-c84b2bfc489a" providerId="ADAL" clId="{616AC8E7-1E89-4651-BE11-D707E31E44E4}" dt="2024-04-08T07:54:06.812" v="182"/>
          <ac:spMkLst>
            <pc:docMk/>
            <pc:sldMk cId="3702723178" sldId="278"/>
            <ac:spMk id="2" creationId="{1A7BCA10-44A3-E72A-0E98-1142196F3597}"/>
          </ac:spMkLst>
        </pc:spChg>
        <pc:spChg chg="mod">
          <ac:chgData name="Venthan Thuraisingham" userId="2b3e05ed-8ba8-440a-a574-c84b2bfc489a" providerId="ADAL" clId="{616AC8E7-1E89-4651-BE11-D707E31E44E4}" dt="2024-04-08T07:54:31.931" v="184"/>
          <ac:spMkLst>
            <pc:docMk/>
            <pc:sldMk cId="3702723178" sldId="278"/>
            <ac:spMk id="4" creationId="{E92A585E-3881-598B-B37B-9E63C429CEE0}"/>
          </ac:spMkLst>
        </pc:spChg>
        <pc:spChg chg="add">
          <ac:chgData name="Venthan Thuraisingham" userId="2b3e05ed-8ba8-440a-a574-c84b2bfc489a" providerId="ADAL" clId="{616AC8E7-1E89-4651-BE11-D707E31E44E4}" dt="2024-04-08T07:54:44.701" v="185"/>
          <ac:spMkLst>
            <pc:docMk/>
            <pc:sldMk cId="3702723178" sldId="278"/>
            <ac:spMk id="5" creationId="{B65F200B-4A57-019B-3B9D-CE2C3C2405D8}"/>
          </ac:spMkLst>
        </pc:spChg>
        <pc:picChg chg="add mod">
          <ac:chgData name="Venthan Thuraisingham" userId="2b3e05ed-8ba8-440a-a574-c84b2bfc489a" providerId="ADAL" clId="{616AC8E7-1E89-4651-BE11-D707E31E44E4}" dt="2024-04-08T07:54:50.628" v="187" actId="1076"/>
          <ac:picMkLst>
            <pc:docMk/>
            <pc:sldMk cId="3702723178" sldId="278"/>
            <ac:picMk id="6" creationId="{0C62B64C-681F-6988-7DCC-012B9DDB8F6E}"/>
          </ac:picMkLst>
        </pc:picChg>
      </pc:sldChg>
      <pc:sldChg chg="addSp modSp new mod">
        <pc:chgData name="Venthan Thuraisingham" userId="2b3e05ed-8ba8-440a-a574-c84b2bfc489a" providerId="ADAL" clId="{616AC8E7-1E89-4651-BE11-D707E31E44E4}" dt="2024-04-08T07:55:52.209" v="194" actId="1076"/>
        <pc:sldMkLst>
          <pc:docMk/>
          <pc:sldMk cId="3321327710" sldId="279"/>
        </pc:sldMkLst>
        <pc:spChg chg="mod">
          <ac:chgData name="Venthan Thuraisingham" userId="2b3e05ed-8ba8-440a-a574-c84b2bfc489a" providerId="ADAL" clId="{616AC8E7-1E89-4651-BE11-D707E31E44E4}" dt="2024-04-08T07:55:11.200" v="189"/>
          <ac:spMkLst>
            <pc:docMk/>
            <pc:sldMk cId="3321327710" sldId="279"/>
            <ac:spMk id="2" creationId="{2C12FC0F-4CE0-6B8E-21B0-283CB3ADCB2E}"/>
          </ac:spMkLst>
        </pc:spChg>
        <pc:spChg chg="mod">
          <ac:chgData name="Venthan Thuraisingham" userId="2b3e05ed-8ba8-440a-a574-c84b2bfc489a" providerId="ADAL" clId="{616AC8E7-1E89-4651-BE11-D707E31E44E4}" dt="2024-04-08T07:55:33.122" v="191"/>
          <ac:spMkLst>
            <pc:docMk/>
            <pc:sldMk cId="3321327710" sldId="279"/>
            <ac:spMk id="4" creationId="{8BE3F659-0309-1ADA-F763-89330B58C3E6}"/>
          </ac:spMkLst>
        </pc:spChg>
        <pc:spChg chg="add">
          <ac:chgData name="Venthan Thuraisingham" userId="2b3e05ed-8ba8-440a-a574-c84b2bfc489a" providerId="ADAL" clId="{616AC8E7-1E89-4651-BE11-D707E31E44E4}" dt="2024-04-08T07:55:43.962" v="192"/>
          <ac:spMkLst>
            <pc:docMk/>
            <pc:sldMk cId="3321327710" sldId="279"/>
            <ac:spMk id="5" creationId="{E0EDEF7E-D992-C73A-5276-C1FD58BC866B}"/>
          </ac:spMkLst>
        </pc:spChg>
        <pc:picChg chg="add mod">
          <ac:chgData name="Venthan Thuraisingham" userId="2b3e05ed-8ba8-440a-a574-c84b2bfc489a" providerId="ADAL" clId="{616AC8E7-1E89-4651-BE11-D707E31E44E4}" dt="2024-04-08T07:55:52.209" v="194" actId="1076"/>
          <ac:picMkLst>
            <pc:docMk/>
            <pc:sldMk cId="3321327710" sldId="279"/>
            <ac:picMk id="6" creationId="{20484217-EC7D-321C-472C-9DD85F5F1ADD}"/>
          </ac:picMkLst>
        </pc:picChg>
      </pc:sldChg>
      <pc:sldChg chg="addSp delSp modSp new mod modClrScheme chgLayout">
        <pc:chgData name="Venthan Thuraisingham" userId="2b3e05ed-8ba8-440a-a574-c84b2bfc489a" providerId="ADAL" clId="{616AC8E7-1E89-4651-BE11-D707E31E44E4}" dt="2024-04-08T08:08:51.657" v="223"/>
        <pc:sldMkLst>
          <pc:docMk/>
          <pc:sldMk cId="731440055" sldId="280"/>
        </pc:sldMkLst>
        <pc:spChg chg="del mod ord">
          <ac:chgData name="Venthan Thuraisingham" userId="2b3e05ed-8ba8-440a-a574-c84b2bfc489a" providerId="ADAL" clId="{616AC8E7-1E89-4651-BE11-D707E31E44E4}" dt="2024-04-08T07:57:52.871" v="196" actId="700"/>
          <ac:spMkLst>
            <pc:docMk/>
            <pc:sldMk cId="731440055" sldId="280"/>
            <ac:spMk id="2" creationId="{3F310220-E19A-2AAE-D8DC-6BE286DF8292}"/>
          </ac:spMkLst>
        </pc:spChg>
        <pc:spChg chg="del">
          <ac:chgData name="Venthan Thuraisingham" userId="2b3e05ed-8ba8-440a-a574-c84b2bfc489a" providerId="ADAL" clId="{616AC8E7-1E89-4651-BE11-D707E31E44E4}" dt="2024-04-08T07:57:52.871" v="196" actId="700"/>
          <ac:spMkLst>
            <pc:docMk/>
            <pc:sldMk cId="731440055" sldId="280"/>
            <ac:spMk id="3" creationId="{5DF90F56-44FC-14FC-910B-44478D41025A}"/>
          </ac:spMkLst>
        </pc:spChg>
        <pc:spChg chg="del mod ord">
          <ac:chgData name="Venthan Thuraisingham" userId="2b3e05ed-8ba8-440a-a574-c84b2bfc489a" providerId="ADAL" clId="{616AC8E7-1E89-4651-BE11-D707E31E44E4}" dt="2024-04-08T07:57:52.871" v="196" actId="700"/>
          <ac:spMkLst>
            <pc:docMk/>
            <pc:sldMk cId="731440055" sldId="280"/>
            <ac:spMk id="4" creationId="{AEC38D67-8EAA-D72C-AD90-DECC72C4FBA4}"/>
          </ac:spMkLst>
        </pc:spChg>
        <pc:spChg chg="add mod ord">
          <ac:chgData name="Venthan Thuraisingham" userId="2b3e05ed-8ba8-440a-a574-c84b2bfc489a" providerId="ADAL" clId="{616AC8E7-1E89-4651-BE11-D707E31E44E4}" dt="2024-04-08T07:58:19.605" v="197"/>
          <ac:spMkLst>
            <pc:docMk/>
            <pc:sldMk cId="731440055" sldId="280"/>
            <ac:spMk id="5" creationId="{813B22A9-EC01-2B3E-C8CD-EB0EAE42A34A}"/>
          </ac:spMkLst>
        </pc:spChg>
        <pc:spChg chg="add mod ord">
          <ac:chgData name="Venthan Thuraisingham" userId="2b3e05ed-8ba8-440a-a574-c84b2bfc489a" providerId="ADAL" clId="{616AC8E7-1E89-4651-BE11-D707E31E44E4}" dt="2024-04-08T08:08:51.657" v="223"/>
          <ac:spMkLst>
            <pc:docMk/>
            <pc:sldMk cId="731440055" sldId="280"/>
            <ac:spMk id="6" creationId="{89A95392-C3A5-AE47-A458-09A42AC5A1F7}"/>
          </ac:spMkLst>
        </pc:spChg>
      </pc:sldChg>
      <pc:sldChg chg="addSp delSp modSp new mod modClrScheme chgLayout">
        <pc:chgData name="Venthan Thuraisingham" userId="2b3e05ed-8ba8-440a-a574-c84b2bfc489a" providerId="ADAL" clId="{616AC8E7-1E89-4651-BE11-D707E31E44E4}" dt="2024-04-08T08:01:58.116" v="206" actId="700"/>
        <pc:sldMkLst>
          <pc:docMk/>
          <pc:sldMk cId="64971409" sldId="281"/>
        </pc:sldMkLst>
        <pc:spChg chg="del mod ord">
          <ac:chgData name="Venthan Thuraisingham" userId="2b3e05ed-8ba8-440a-a574-c84b2bfc489a" providerId="ADAL" clId="{616AC8E7-1E89-4651-BE11-D707E31E44E4}" dt="2024-04-08T08:00:56.555" v="199" actId="700"/>
          <ac:spMkLst>
            <pc:docMk/>
            <pc:sldMk cId="64971409" sldId="281"/>
            <ac:spMk id="2" creationId="{725DAED9-4407-9FBC-C5DC-2D816B16A415}"/>
          </ac:spMkLst>
        </pc:spChg>
        <pc:spChg chg="del mod ord">
          <ac:chgData name="Venthan Thuraisingham" userId="2b3e05ed-8ba8-440a-a574-c84b2bfc489a" providerId="ADAL" clId="{616AC8E7-1E89-4651-BE11-D707E31E44E4}" dt="2024-04-08T08:00:56.555" v="199" actId="700"/>
          <ac:spMkLst>
            <pc:docMk/>
            <pc:sldMk cId="64971409" sldId="281"/>
            <ac:spMk id="3" creationId="{A2117487-5717-3DC9-1C03-3366AD172ACB}"/>
          </ac:spMkLst>
        </pc:spChg>
        <pc:spChg chg="add mod ord">
          <ac:chgData name="Venthan Thuraisingham" userId="2b3e05ed-8ba8-440a-a574-c84b2bfc489a" providerId="ADAL" clId="{616AC8E7-1E89-4651-BE11-D707E31E44E4}" dt="2024-04-08T08:01:58.116" v="206" actId="700"/>
          <ac:spMkLst>
            <pc:docMk/>
            <pc:sldMk cId="64971409" sldId="281"/>
            <ac:spMk id="4" creationId="{39E7812C-7507-8CA3-E4C9-7613D72E9DD9}"/>
          </ac:spMkLst>
        </pc:spChg>
        <pc:spChg chg="add del mod ord">
          <ac:chgData name="Venthan Thuraisingham" userId="2b3e05ed-8ba8-440a-a574-c84b2bfc489a" providerId="ADAL" clId="{616AC8E7-1E89-4651-BE11-D707E31E44E4}" dt="2024-04-08T08:01:58.116" v="206" actId="700"/>
          <ac:spMkLst>
            <pc:docMk/>
            <pc:sldMk cId="64971409" sldId="281"/>
            <ac:spMk id="5" creationId="{FB8DA8F6-5834-CF8B-3E0D-B1A2662074E4}"/>
          </ac:spMkLst>
        </pc:spChg>
        <pc:spChg chg="add mod ord">
          <ac:chgData name="Venthan Thuraisingham" userId="2b3e05ed-8ba8-440a-a574-c84b2bfc489a" providerId="ADAL" clId="{616AC8E7-1E89-4651-BE11-D707E31E44E4}" dt="2024-04-08T08:01:58.116" v="206" actId="700"/>
          <ac:spMkLst>
            <pc:docMk/>
            <pc:sldMk cId="64971409" sldId="281"/>
            <ac:spMk id="6" creationId="{4B416C17-7715-C67A-0338-2E47D80A78E1}"/>
          </ac:spMkLst>
        </pc:spChg>
        <pc:spChg chg="add">
          <ac:chgData name="Venthan Thuraisingham" userId="2b3e05ed-8ba8-440a-a574-c84b2bfc489a" providerId="ADAL" clId="{616AC8E7-1E89-4651-BE11-D707E31E44E4}" dt="2024-04-08T08:01:45.599" v="203"/>
          <ac:spMkLst>
            <pc:docMk/>
            <pc:sldMk cId="64971409" sldId="281"/>
            <ac:spMk id="7" creationId="{1FFA7C78-7A72-32FC-F5F0-906310DBD109}"/>
          </ac:spMkLst>
        </pc:spChg>
        <pc:spChg chg="add mod ord">
          <ac:chgData name="Venthan Thuraisingham" userId="2b3e05ed-8ba8-440a-a574-c84b2bfc489a" providerId="ADAL" clId="{616AC8E7-1E89-4651-BE11-D707E31E44E4}" dt="2024-04-08T08:01:58.116" v="206" actId="700"/>
          <ac:spMkLst>
            <pc:docMk/>
            <pc:sldMk cId="64971409" sldId="281"/>
            <ac:spMk id="9" creationId="{2E42E0E3-9464-1971-D0A5-53D6A147081F}"/>
          </ac:spMkLst>
        </pc:spChg>
        <pc:picChg chg="add mod">
          <ac:chgData name="Venthan Thuraisingham" userId="2b3e05ed-8ba8-440a-a574-c84b2bfc489a" providerId="ADAL" clId="{616AC8E7-1E89-4651-BE11-D707E31E44E4}" dt="2024-04-08T08:01:52.963" v="205" actId="1076"/>
          <ac:picMkLst>
            <pc:docMk/>
            <pc:sldMk cId="64971409" sldId="281"/>
            <ac:picMk id="8" creationId="{F694A0EE-2B5B-749D-2802-84D879880D6D}"/>
          </ac:picMkLst>
        </pc:picChg>
      </pc:sldChg>
      <pc:sldChg chg="addSp modSp new mod">
        <pc:chgData name="Venthan Thuraisingham" userId="2b3e05ed-8ba8-440a-a574-c84b2bfc489a" providerId="ADAL" clId="{616AC8E7-1E89-4651-BE11-D707E31E44E4}" dt="2024-04-08T08:03:04.470" v="213" actId="1076"/>
        <pc:sldMkLst>
          <pc:docMk/>
          <pc:sldMk cId="2128130618" sldId="282"/>
        </pc:sldMkLst>
        <pc:spChg chg="mod">
          <ac:chgData name="Venthan Thuraisingham" userId="2b3e05ed-8ba8-440a-a574-c84b2bfc489a" providerId="ADAL" clId="{616AC8E7-1E89-4651-BE11-D707E31E44E4}" dt="2024-04-08T08:02:20.459" v="208"/>
          <ac:spMkLst>
            <pc:docMk/>
            <pc:sldMk cId="2128130618" sldId="282"/>
            <ac:spMk id="2" creationId="{25CF4996-E7F1-BE86-D977-4C12CFA4E694}"/>
          </ac:spMkLst>
        </pc:spChg>
        <pc:spChg chg="mod">
          <ac:chgData name="Venthan Thuraisingham" userId="2b3e05ed-8ba8-440a-a574-c84b2bfc489a" providerId="ADAL" clId="{616AC8E7-1E89-4651-BE11-D707E31E44E4}" dt="2024-04-08T08:02:46.221" v="210"/>
          <ac:spMkLst>
            <pc:docMk/>
            <pc:sldMk cId="2128130618" sldId="282"/>
            <ac:spMk id="4" creationId="{EDF7D400-DB4C-0473-652B-CFC8BACE7BD0}"/>
          </ac:spMkLst>
        </pc:spChg>
        <pc:spChg chg="add">
          <ac:chgData name="Venthan Thuraisingham" userId="2b3e05ed-8ba8-440a-a574-c84b2bfc489a" providerId="ADAL" clId="{616AC8E7-1E89-4651-BE11-D707E31E44E4}" dt="2024-04-08T08:02:57.922" v="211"/>
          <ac:spMkLst>
            <pc:docMk/>
            <pc:sldMk cId="2128130618" sldId="282"/>
            <ac:spMk id="5" creationId="{8D672AB4-0D35-CAAD-AF6B-CBEA04812571}"/>
          </ac:spMkLst>
        </pc:spChg>
        <pc:picChg chg="add mod">
          <ac:chgData name="Venthan Thuraisingham" userId="2b3e05ed-8ba8-440a-a574-c84b2bfc489a" providerId="ADAL" clId="{616AC8E7-1E89-4651-BE11-D707E31E44E4}" dt="2024-04-08T08:03:04.470" v="213" actId="1076"/>
          <ac:picMkLst>
            <pc:docMk/>
            <pc:sldMk cId="2128130618" sldId="282"/>
            <ac:picMk id="6" creationId="{1FAB0701-614B-5C50-47EC-7402300FD4BA}"/>
          </ac:picMkLst>
        </pc:picChg>
      </pc:sldChg>
      <pc:sldChg chg="addSp modSp new mod">
        <pc:chgData name="Venthan Thuraisingham" userId="2b3e05ed-8ba8-440a-a574-c84b2bfc489a" providerId="ADAL" clId="{616AC8E7-1E89-4651-BE11-D707E31E44E4}" dt="2024-04-08T08:04:20.013" v="222" actId="1076"/>
        <pc:sldMkLst>
          <pc:docMk/>
          <pc:sldMk cId="1807105155" sldId="283"/>
        </pc:sldMkLst>
        <pc:spChg chg="mod">
          <ac:chgData name="Venthan Thuraisingham" userId="2b3e05ed-8ba8-440a-a574-c84b2bfc489a" providerId="ADAL" clId="{616AC8E7-1E89-4651-BE11-D707E31E44E4}" dt="2024-04-08T08:03:34.747" v="217"/>
          <ac:spMkLst>
            <pc:docMk/>
            <pc:sldMk cId="1807105155" sldId="283"/>
            <ac:spMk id="2" creationId="{F91F6A16-ED7D-CEF8-6BFB-D997A0B052A3}"/>
          </ac:spMkLst>
        </pc:spChg>
        <pc:spChg chg="mod">
          <ac:chgData name="Venthan Thuraisingham" userId="2b3e05ed-8ba8-440a-a574-c84b2bfc489a" providerId="ADAL" clId="{616AC8E7-1E89-4651-BE11-D707E31E44E4}" dt="2024-04-08T08:03:59.186" v="219"/>
          <ac:spMkLst>
            <pc:docMk/>
            <pc:sldMk cId="1807105155" sldId="283"/>
            <ac:spMk id="4" creationId="{DA186E61-448B-E421-74B5-AC255F009721}"/>
          </ac:spMkLst>
        </pc:spChg>
        <pc:spChg chg="add">
          <ac:chgData name="Venthan Thuraisingham" userId="2b3e05ed-8ba8-440a-a574-c84b2bfc489a" providerId="ADAL" clId="{616AC8E7-1E89-4651-BE11-D707E31E44E4}" dt="2024-04-08T08:04:13.300" v="220"/>
          <ac:spMkLst>
            <pc:docMk/>
            <pc:sldMk cId="1807105155" sldId="283"/>
            <ac:spMk id="5" creationId="{A57A4B66-A68A-5292-EC17-8063BF3CBBCE}"/>
          </ac:spMkLst>
        </pc:spChg>
        <pc:picChg chg="add mod">
          <ac:chgData name="Venthan Thuraisingham" userId="2b3e05ed-8ba8-440a-a574-c84b2bfc489a" providerId="ADAL" clId="{616AC8E7-1E89-4651-BE11-D707E31E44E4}" dt="2024-04-08T08:04:20.013" v="222" actId="1076"/>
          <ac:picMkLst>
            <pc:docMk/>
            <pc:sldMk cId="1807105155" sldId="283"/>
            <ac:picMk id="6" creationId="{ABFFCAEF-810C-1CE9-0560-8B163EC4E47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A439-B03D-1764-DD5C-EEF614FC6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C48C0179-DDA5-2112-5023-6A40EB3D71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25668244-E1AD-F66A-E5C2-E46BE2C1F375}"/>
              </a:ext>
            </a:extLst>
          </p:cNvPr>
          <p:cNvSpPr>
            <a:spLocks noGrp="1"/>
          </p:cNvSpPr>
          <p:nvPr>
            <p:ph type="dt" sz="half" idx="10"/>
          </p:nvPr>
        </p:nvSpPr>
        <p:spPr/>
        <p:txBody>
          <a:bodyPr/>
          <a:lstStyle/>
          <a:p>
            <a:fld id="{0C42CCE8-AC40-4281-B6EC-37955C23E290}" type="datetimeFigureOut">
              <a:rPr lang="en-ZA" smtClean="0"/>
              <a:t>2024/04/08</a:t>
            </a:fld>
            <a:endParaRPr lang="en-ZA"/>
          </a:p>
        </p:txBody>
      </p:sp>
      <p:sp>
        <p:nvSpPr>
          <p:cNvPr id="5" name="Footer Placeholder 4">
            <a:extLst>
              <a:ext uri="{FF2B5EF4-FFF2-40B4-BE49-F238E27FC236}">
                <a16:creationId xmlns:a16="http://schemas.microsoft.com/office/drawing/2014/main" id="{94C376DA-C67A-7F94-D6A4-F30B831AD70C}"/>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24D71804-9BA5-3E76-F187-461862AA82DC}"/>
              </a:ext>
            </a:extLst>
          </p:cNvPr>
          <p:cNvSpPr>
            <a:spLocks noGrp="1"/>
          </p:cNvSpPr>
          <p:nvPr>
            <p:ph type="sldNum" sz="quarter" idx="12"/>
          </p:nvPr>
        </p:nvSpPr>
        <p:spPr/>
        <p:txBody>
          <a:bodyPr/>
          <a:lstStyle/>
          <a:p>
            <a:fld id="{578D352A-70B2-4C2D-B950-100E290FF9BB}" type="slidenum">
              <a:rPr lang="en-ZA" smtClean="0"/>
              <a:t>‹#›</a:t>
            </a:fld>
            <a:endParaRPr lang="en-ZA"/>
          </a:p>
        </p:txBody>
      </p:sp>
    </p:spTree>
    <p:extLst>
      <p:ext uri="{BB962C8B-B14F-4D97-AF65-F5344CB8AC3E}">
        <p14:creationId xmlns:p14="http://schemas.microsoft.com/office/powerpoint/2010/main" val="1615805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E13-5ECE-5D81-19A2-9198FE280901}"/>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DB468B5-7721-8AA7-F850-EAA003B43E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3491C996-7D85-64F8-F15B-2168C36DC281}"/>
              </a:ext>
            </a:extLst>
          </p:cNvPr>
          <p:cNvSpPr>
            <a:spLocks noGrp="1"/>
          </p:cNvSpPr>
          <p:nvPr>
            <p:ph type="dt" sz="half" idx="10"/>
          </p:nvPr>
        </p:nvSpPr>
        <p:spPr/>
        <p:txBody>
          <a:bodyPr/>
          <a:lstStyle/>
          <a:p>
            <a:fld id="{0C42CCE8-AC40-4281-B6EC-37955C23E290}" type="datetimeFigureOut">
              <a:rPr lang="en-ZA" smtClean="0"/>
              <a:t>2024/04/08</a:t>
            </a:fld>
            <a:endParaRPr lang="en-ZA"/>
          </a:p>
        </p:txBody>
      </p:sp>
      <p:sp>
        <p:nvSpPr>
          <p:cNvPr id="5" name="Footer Placeholder 4">
            <a:extLst>
              <a:ext uri="{FF2B5EF4-FFF2-40B4-BE49-F238E27FC236}">
                <a16:creationId xmlns:a16="http://schemas.microsoft.com/office/drawing/2014/main" id="{1E7DF6C4-835C-BB75-DBD4-49F9B861F87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4F3E657-BBEA-0785-3B79-76FB0FE02DD0}"/>
              </a:ext>
            </a:extLst>
          </p:cNvPr>
          <p:cNvSpPr>
            <a:spLocks noGrp="1"/>
          </p:cNvSpPr>
          <p:nvPr>
            <p:ph type="sldNum" sz="quarter" idx="12"/>
          </p:nvPr>
        </p:nvSpPr>
        <p:spPr/>
        <p:txBody>
          <a:bodyPr/>
          <a:lstStyle/>
          <a:p>
            <a:fld id="{578D352A-70B2-4C2D-B950-100E290FF9BB}" type="slidenum">
              <a:rPr lang="en-ZA" smtClean="0"/>
              <a:t>‹#›</a:t>
            </a:fld>
            <a:endParaRPr lang="en-ZA"/>
          </a:p>
        </p:txBody>
      </p:sp>
    </p:spTree>
    <p:extLst>
      <p:ext uri="{BB962C8B-B14F-4D97-AF65-F5344CB8AC3E}">
        <p14:creationId xmlns:p14="http://schemas.microsoft.com/office/powerpoint/2010/main" val="423016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8C343C-2EB4-A2D5-57FE-6B548BEA74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B540DF19-9521-340E-1C25-2F3901BE16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7D9B312D-BE9E-2449-8069-E8EF78C20281}"/>
              </a:ext>
            </a:extLst>
          </p:cNvPr>
          <p:cNvSpPr>
            <a:spLocks noGrp="1"/>
          </p:cNvSpPr>
          <p:nvPr>
            <p:ph type="dt" sz="half" idx="10"/>
          </p:nvPr>
        </p:nvSpPr>
        <p:spPr/>
        <p:txBody>
          <a:bodyPr/>
          <a:lstStyle/>
          <a:p>
            <a:fld id="{0C42CCE8-AC40-4281-B6EC-37955C23E290}" type="datetimeFigureOut">
              <a:rPr lang="en-ZA" smtClean="0"/>
              <a:t>2024/04/08</a:t>
            </a:fld>
            <a:endParaRPr lang="en-ZA"/>
          </a:p>
        </p:txBody>
      </p:sp>
      <p:sp>
        <p:nvSpPr>
          <p:cNvPr id="5" name="Footer Placeholder 4">
            <a:extLst>
              <a:ext uri="{FF2B5EF4-FFF2-40B4-BE49-F238E27FC236}">
                <a16:creationId xmlns:a16="http://schemas.microsoft.com/office/drawing/2014/main" id="{29529086-FF5B-C4A6-B246-C502DB68DB2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7C00A72-07A5-870D-50C7-E50E2FB5D69D}"/>
              </a:ext>
            </a:extLst>
          </p:cNvPr>
          <p:cNvSpPr>
            <a:spLocks noGrp="1"/>
          </p:cNvSpPr>
          <p:nvPr>
            <p:ph type="sldNum" sz="quarter" idx="12"/>
          </p:nvPr>
        </p:nvSpPr>
        <p:spPr/>
        <p:txBody>
          <a:bodyPr/>
          <a:lstStyle/>
          <a:p>
            <a:fld id="{578D352A-70B2-4C2D-B950-100E290FF9BB}" type="slidenum">
              <a:rPr lang="en-ZA" smtClean="0"/>
              <a:t>‹#›</a:t>
            </a:fld>
            <a:endParaRPr lang="en-ZA"/>
          </a:p>
        </p:txBody>
      </p:sp>
    </p:spTree>
    <p:extLst>
      <p:ext uri="{BB962C8B-B14F-4D97-AF65-F5344CB8AC3E}">
        <p14:creationId xmlns:p14="http://schemas.microsoft.com/office/powerpoint/2010/main" val="12127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443AB-3C57-E1C6-7560-06F3AFDD42D9}"/>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9E5541AA-6816-0C91-F4EE-8D4F6F24EB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7D7DD0C-3B15-5DB0-D80E-2AFD7850E077}"/>
              </a:ext>
            </a:extLst>
          </p:cNvPr>
          <p:cNvSpPr>
            <a:spLocks noGrp="1"/>
          </p:cNvSpPr>
          <p:nvPr>
            <p:ph type="dt" sz="half" idx="10"/>
          </p:nvPr>
        </p:nvSpPr>
        <p:spPr/>
        <p:txBody>
          <a:bodyPr/>
          <a:lstStyle/>
          <a:p>
            <a:fld id="{0C42CCE8-AC40-4281-B6EC-37955C23E290}" type="datetimeFigureOut">
              <a:rPr lang="en-ZA" smtClean="0"/>
              <a:t>2024/04/08</a:t>
            </a:fld>
            <a:endParaRPr lang="en-ZA"/>
          </a:p>
        </p:txBody>
      </p:sp>
      <p:sp>
        <p:nvSpPr>
          <p:cNvPr id="5" name="Footer Placeholder 4">
            <a:extLst>
              <a:ext uri="{FF2B5EF4-FFF2-40B4-BE49-F238E27FC236}">
                <a16:creationId xmlns:a16="http://schemas.microsoft.com/office/drawing/2014/main" id="{4A914685-C077-C6C8-9515-8813C416EF3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5FB4B96-027E-9494-2EED-48834C2C953E}"/>
              </a:ext>
            </a:extLst>
          </p:cNvPr>
          <p:cNvSpPr>
            <a:spLocks noGrp="1"/>
          </p:cNvSpPr>
          <p:nvPr>
            <p:ph type="sldNum" sz="quarter" idx="12"/>
          </p:nvPr>
        </p:nvSpPr>
        <p:spPr/>
        <p:txBody>
          <a:bodyPr/>
          <a:lstStyle/>
          <a:p>
            <a:fld id="{578D352A-70B2-4C2D-B950-100E290FF9BB}" type="slidenum">
              <a:rPr lang="en-ZA" smtClean="0"/>
              <a:t>‹#›</a:t>
            </a:fld>
            <a:endParaRPr lang="en-ZA"/>
          </a:p>
        </p:txBody>
      </p:sp>
    </p:spTree>
    <p:extLst>
      <p:ext uri="{BB962C8B-B14F-4D97-AF65-F5344CB8AC3E}">
        <p14:creationId xmlns:p14="http://schemas.microsoft.com/office/powerpoint/2010/main" val="208164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52B7-9249-EE5D-62F6-1B6A93E8AF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613C6700-C9BB-FABC-86D8-095F3E2B4E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009344-3E6F-98F1-0DAC-04737A1522CF}"/>
              </a:ext>
            </a:extLst>
          </p:cNvPr>
          <p:cNvSpPr>
            <a:spLocks noGrp="1"/>
          </p:cNvSpPr>
          <p:nvPr>
            <p:ph type="dt" sz="half" idx="10"/>
          </p:nvPr>
        </p:nvSpPr>
        <p:spPr/>
        <p:txBody>
          <a:bodyPr/>
          <a:lstStyle/>
          <a:p>
            <a:fld id="{0C42CCE8-AC40-4281-B6EC-37955C23E290}" type="datetimeFigureOut">
              <a:rPr lang="en-ZA" smtClean="0"/>
              <a:t>2024/04/08</a:t>
            </a:fld>
            <a:endParaRPr lang="en-ZA"/>
          </a:p>
        </p:txBody>
      </p:sp>
      <p:sp>
        <p:nvSpPr>
          <p:cNvPr id="5" name="Footer Placeholder 4">
            <a:extLst>
              <a:ext uri="{FF2B5EF4-FFF2-40B4-BE49-F238E27FC236}">
                <a16:creationId xmlns:a16="http://schemas.microsoft.com/office/drawing/2014/main" id="{8280ADFB-B5EF-C3CF-3257-56849E620E8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75637C7-8142-3B9A-4AAD-6715AB161737}"/>
              </a:ext>
            </a:extLst>
          </p:cNvPr>
          <p:cNvSpPr>
            <a:spLocks noGrp="1"/>
          </p:cNvSpPr>
          <p:nvPr>
            <p:ph type="sldNum" sz="quarter" idx="12"/>
          </p:nvPr>
        </p:nvSpPr>
        <p:spPr/>
        <p:txBody>
          <a:bodyPr/>
          <a:lstStyle/>
          <a:p>
            <a:fld id="{578D352A-70B2-4C2D-B950-100E290FF9BB}" type="slidenum">
              <a:rPr lang="en-ZA" smtClean="0"/>
              <a:t>‹#›</a:t>
            </a:fld>
            <a:endParaRPr lang="en-ZA"/>
          </a:p>
        </p:txBody>
      </p:sp>
    </p:spTree>
    <p:extLst>
      <p:ext uri="{BB962C8B-B14F-4D97-AF65-F5344CB8AC3E}">
        <p14:creationId xmlns:p14="http://schemas.microsoft.com/office/powerpoint/2010/main" val="2858020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DCAC-8175-DAFD-21ED-E4143A4F301D}"/>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C5F3AB67-D5FC-0F87-C919-3AEBF4875C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8FBEB349-B6E0-480B-A3C4-8D5A7DEEB4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FD8FAC33-6531-8FDD-7198-BB95FD0FDF2C}"/>
              </a:ext>
            </a:extLst>
          </p:cNvPr>
          <p:cNvSpPr>
            <a:spLocks noGrp="1"/>
          </p:cNvSpPr>
          <p:nvPr>
            <p:ph type="dt" sz="half" idx="10"/>
          </p:nvPr>
        </p:nvSpPr>
        <p:spPr/>
        <p:txBody>
          <a:bodyPr/>
          <a:lstStyle/>
          <a:p>
            <a:fld id="{0C42CCE8-AC40-4281-B6EC-37955C23E290}" type="datetimeFigureOut">
              <a:rPr lang="en-ZA" smtClean="0"/>
              <a:t>2024/04/08</a:t>
            </a:fld>
            <a:endParaRPr lang="en-ZA"/>
          </a:p>
        </p:txBody>
      </p:sp>
      <p:sp>
        <p:nvSpPr>
          <p:cNvPr id="6" name="Footer Placeholder 5">
            <a:extLst>
              <a:ext uri="{FF2B5EF4-FFF2-40B4-BE49-F238E27FC236}">
                <a16:creationId xmlns:a16="http://schemas.microsoft.com/office/drawing/2014/main" id="{7334A633-01A8-560F-A457-0D49EEC7292F}"/>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046F70D3-40E8-E40C-D8E8-09244B4EF3A9}"/>
              </a:ext>
            </a:extLst>
          </p:cNvPr>
          <p:cNvSpPr>
            <a:spLocks noGrp="1"/>
          </p:cNvSpPr>
          <p:nvPr>
            <p:ph type="sldNum" sz="quarter" idx="12"/>
          </p:nvPr>
        </p:nvSpPr>
        <p:spPr/>
        <p:txBody>
          <a:bodyPr/>
          <a:lstStyle/>
          <a:p>
            <a:fld id="{578D352A-70B2-4C2D-B950-100E290FF9BB}" type="slidenum">
              <a:rPr lang="en-ZA" smtClean="0"/>
              <a:t>‹#›</a:t>
            </a:fld>
            <a:endParaRPr lang="en-ZA"/>
          </a:p>
        </p:txBody>
      </p:sp>
    </p:spTree>
    <p:extLst>
      <p:ext uri="{BB962C8B-B14F-4D97-AF65-F5344CB8AC3E}">
        <p14:creationId xmlns:p14="http://schemas.microsoft.com/office/powerpoint/2010/main" val="3599441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4BDF-6CA3-F424-CB0B-73AED35543BA}"/>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32E2751-29BE-483E-6EDF-7756EF5A2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677C49-242F-5E9A-C39D-BEE6E8CB89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58945417-E682-6A3E-AB87-BB35BFDE1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55CDF1-DE0A-D92F-DAB0-5EB4A67D0E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70347DFE-64AF-9CAD-C19F-71503E5FD6F9}"/>
              </a:ext>
            </a:extLst>
          </p:cNvPr>
          <p:cNvSpPr>
            <a:spLocks noGrp="1"/>
          </p:cNvSpPr>
          <p:nvPr>
            <p:ph type="dt" sz="half" idx="10"/>
          </p:nvPr>
        </p:nvSpPr>
        <p:spPr/>
        <p:txBody>
          <a:bodyPr/>
          <a:lstStyle/>
          <a:p>
            <a:fld id="{0C42CCE8-AC40-4281-B6EC-37955C23E290}" type="datetimeFigureOut">
              <a:rPr lang="en-ZA" smtClean="0"/>
              <a:t>2024/04/08</a:t>
            </a:fld>
            <a:endParaRPr lang="en-ZA"/>
          </a:p>
        </p:txBody>
      </p:sp>
      <p:sp>
        <p:nvSpPr>
          <p:cNvPr id="8" name="Footer Placeholder 7">
            <a:extLst>
              <a:ext uri="{FF2B5EF4-FFF2-40B4-BE49-F238E27FC236}">
                <a16:creationId xmlns:a16="http://schemas.microsoft.com/office/drawing/2014/main" id="{89519B99-AD25-FC3E-2111-3D39E0EAFAEE}"/>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F9839739-5430-B5C8-268B-07473319ED76}"/>
              </a:ext>
            </a:extLst>
          </p:cNvPr>
          <p:cNvSpPr>
            <a:spLocks noGrp="1"/>
          </p:cNvSpPr>
          <p:nvPr>
            <p:ph type="sldNum" sz="quarter" idx="12"/>
          </p:nvPr>
        </p:nvSpPr>
        <p:spPr/>
        <p:txBody>
          <a:bodyPr/>
          <a:lstStyle/>
          <a:p>
            <a:fld id="{578D352A-70B2-4C2D-B950-100E290FF9BB}" type="slidenum">
              <a:rPr lang="en-ZA" smtClean="0"/>
              <a:t>‹#›</a:t>
            </a:fld>
            <a:endParaRPr lang="en-ZA"/>
          </a:p>
        </p:txBody>
      </p:sp>
    </p:spTree>
    <p:extLst>
      <p:ext uri="{BB962C8B-B14F-4D97-AF65-F5344CB8AC3E}">
        <p14:creationId xmlns:p14="http://schemas.microsoft.com/office/powerpoint/2010/main" val="346707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6D39C-C625-F206-3D4B-1B5EDA8FD22C}"/>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3B08126A-1541-95A8-DE5E-E92E2B2C5709}"/>
              </a:ext>
            </a:extLst>
          </p:cNvPr>
          <p:cNvSpPr>
            <a:spLocks noGrp="1"/>
          </p:cNvSpPr>
          <p:nvPr>
            <p:ph type="dt" sz="half" idx="10"/>
          </p:nvPr>
        </p:nvSpPr>
        <p:spPr/>
        <p:txBody>
          <a:bodyPr/>
          <a:lstStyle/>
          <a:p>
            <a:fld id="{0C42CCE8-AC40-4281-B6EC-37955C23E290}" type="datetimeFigureOut">
              <a:rPr lang="en-ZA" smtClean="0"/>
              <a:t>2024/04/08</a:t>
            </a:fld>
            <a:endParaRPr lang="en-ZA"/>
          </a:p>
        </p:txBody>
      </p:sp>
      <p:sp>
        <p:nvSpPr>
          <p:cNvPr id="4" name="Footer Placeholder 3">
            <a:extLst>
              <a:ext uri="{FF2B5EF4-FFF2-40B4-BE49-F238E27FC236}">
                <a16:creationId xmlns:a16="http://schemas.microsoft.com/office/drawing/2014/main" id="{02AD3660-A7BA-063F-07F8-618638045712}"/>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5024FFAE-076B-8F47-1772-A8B6F2C41F18}"/>
              </a:ext>
            </a:extLst>
          </p:cNvPr>
          <p:cNvSpPr>
            <a:spLocks noGrp="1"/>
          </p:cNvSpPr>
          <p:nvPr>
            <p:ph type="sldNum" sz="quarter" idx="12"/>
          </p:nvPr>
        </p:nvSpPr>
        <p:spPr/>
        <p:txBody>
          <a:bodyPr/>
          <a:lstStyle/>
          <a:p>
            <a:fld id="{578D352A-70B2-4C2D-B950-100E290FF9BB}" type="slidenum">
              <a:rPr lang="en-ZA" smtClean="0"/>
              <a:t>‹#›</a:t>
            </a:fld>
            <a:endParaRPr lang="en-ZA"/>
          </a:p>
        </p:txBody>
      </p:sp>
    </p:spTree>
    <p:extLst>
      <p:ext uri="{BB962C8B-B14F-4D97-AF65-F5344CB8AC3E}">
        <p14:creationId xmlns:p14="http://schemas.microsoft.com/office/powerpoint/2010/main" val="2692901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CDED80-5289-700F-E81B-D132FADC8C80}"/>
              </a:ext>
            </a:extLst>
          </p:cNvPr>
          <p:cNvSpPr>
            <a:spLocks noGrp="1"/>
          </p:cNvSpPr>
          <p:nvPr>
            <p:ph type="dt" sz="half" idx="10"/>
          </p:nvPr>
        </p:nvSpPr>
        <p:spPr/>
        <p:txBody>
          <a:bodyPr/>
          <a:lstStyle/>
          <a:p>
            <a:fld id="{0C42CCE8-AC40-4281-B6EC-37955C23E290}" type="datetimeFigureOut">
              <a:rPr lang="en-ZA" smtClean="0"/>
              <a:t>2024/04/08</a:t>
            </a:fld>
            <a:endParaRPr lang="en-ZA"/>
          </a:p>
        </p:txBody>
      </p:sp>
      <p:sp>
        <p:nvSpPr>
          <p:cNvPr id="3" name="Footer Placeholder 2">
            <a:extLst>
              <a:ext uri="{FF2B5EF4-FFF2-40B4-BE49-F238E27FC236}">
                <a16:creationId xmlns:a16="http://schemas.microsoft.com/office/drawing/2014/main" id="{E31630F1-8A89-9A54-C367-494B6695B1BE}"/>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22C96729-2447-56CA-016A-9985819FAEFD}"/>
              </a:ext>
            </a:extLst>
          </p:cNvPr>
          <p:cNvSpPr>
            <a:spLocks noGrp="1"/>
          </p:cNvSpPr>
          <p:nvPr>
            <p:ph type="sldNum" sz="quarter" idx="12"/>
          </p:nvPr>
        </p:nvSpPr>
        <p:spPr/>
        <p:txBody>
          <a:bodyPr/>
          <a:lstStyle/>
          <a:p>
            <a:fld id="{578D352A-70B2-4C2D-B950-100E290FF9BB}" type="slidenum">
              <a:rPr lang="en-ZA" smtClean="0"/>
              <a:t>‹#›</a:t>
            </a:fld>
            <a:endParaRPr lang="en-ZA"/>
          </a:p>
        </p:txBody>
      </p:sp>
    </p:spTree>
    <p:extLst>
      <p:ext uri="{BB962C8B-B14F-4D97-AF65-F5344CB8AC3E}">
        <p14:creationId xmlns:p14="http://schemas.microsoft.com/office/powerpoint/2010/main" val="1302894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453A-2B1C-FFBA-1D28-E68E954565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96B89C43-DA3B-2642-9890-3747CB6AE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21B64036-C6F8-E957-2873-0CE7BD8CCE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112CF-8A59-1C1D-167F-EB1B77135503}"/>
              </a:ext>
            </a:extLst>
          </p:cNvPr>
          <p:cNvSpPr>
            <a:spLocks noGrp="1"/>
          </p:cNvSpPr>
          <p:nvPr>
            <p:ph type="dt" sz="half" idx="10"/>
          </p:nvPr>
        </p:nvSpPr>
        <p:spPr/>
        <p:txBody>
          <a:bodyPr/>
          <a:lstStyle/>
          <a:p>
            <a:fld id="{0C42CCE8-AC40-4281-B6EC-37955C23E290}" type="datetimeFigureOut">
              <a:rPr lang="en-ZA" smtClean="0"/>
              <a:t>2024/04/08</a:t>
            </a:fld>
            <a:endParaRPr lang="en-ZA"/>
          </a:p>
        </p:txBody>
      </p:sp>
      <p:sp>
        <p:nvSpPr>
          <p:cNvPr id="6" name="Footer Placeholder 5">
            <a:extLst>
              <a:ext uri="{FF2B5EF4-FFF2-40B4-BE49-F238E27FC236}">
                <a16:creationId xmlns:a16="http://schemas.microsoft.com/office/drawing/2014/main" id="{DDB59FFC-765E-9B9F-0AEB-A65544A27B4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FF504A07-FC72-50DD-25C6-E5BF60954D2D}"/>
              </a:ext>
            </a:extLst>
          </p:cNvPr>
          <p:cNvSpPr>
            <a:spLocks noGrp="1"/>
          </p:cNvSpPr>
          <p:nvPr>
            <p:ph type="sldNum" sz="quarter" idx="12"/>
          </p:nvPr>
        </p:nvSpPr>
        <p:spPr/>
        <p:txBody>
          <a:bodyPr/>
          <a:lstStyle/>
          <a:p>
            <a:fld id="{578D352A-70B2-4C2D-B950-100E290FF9BB}" type="slidenum">
              <a:rPr lang="en-ZA" smtClean="0"/>
              <a:t>‹#›</a:t>
            </a:fld>
            <a:endParaRPr lang="en-ZA"/>
          </a:p>
        </p:txBody>
      </p:sp>
    </p:spTree>
    <p:extLst>
      <p:ext uri="{BB962C8B-B14F-4D97-AF65-F5344CB8AC3E}">
        <p14:creationId xmlns:p14="http://schemas.microsoft.com/office/powerpoint/2010/main" val="358093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23A1C-882D-9743-CF7E-4E86E1E80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934390FD-DE00-CBDF-0BAF-C1D97E4901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0C932A38-01AF-5C90-CB7B-B4C6066AA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A19FD-DEE9-C902-E63D-02D5B4F0D534}"/>
              </a:ext>
            </a:extLst>
          </p:cNvPr>
          <p:cNvSpPr>
            <a:spLocks noGrp="1"/>
          </p:cNvSpPr>
          <p:nvPr>
            <p:ph type="dt" sz="half" idx="10"/>
          </p:nvPr>
        </p:nvSpPr>
        <p:spPr/>
        <p:txBody>
          <a:bodyPr/>
          <a:lstStyle/>
          <a:p>
            <a:fld id="{0C42CCE8-AC40-4281-B6EC-37955C23E290}" type="datetimeFigureOut">
              <a:rPr lang="en-ZA" smtClean="0"/>
              <a:t>2024/04/08</a:t>
            </a:fld>
            <a:endParaRPr lang="en-ZA"/>
          </a:p>
        </p:txBody>
      </p:sp>
      <p:sp>
        <p:nvSpPr>
          <p:cNvPr id="6" name="Footer Placeholder 5">
            <a:extLst>
              <a:ext uri="{FF2B5EF4-FFF2-40B4-BE49-F238E27FC236}">
                <a16:creationId xmlns:a16="http://schemas.microsoft.com/office/drawing/2014/main" id="{227582C3-29C4-AD9C-2681-729BB8FACBEA}"/>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8E63F85-A20B-B28E-63BE-C5C4D54A6EB7}"/>
              </a:ext>
            </a:extLst>
          </p:cNvPr>
          <p:cNvSpPr>
            <a:spLocks noGrp="1"/>
          </p:cNvSpPr>
          <p:nvPr>
            <p:ph type="sldNum" sz="quarter" idx="12"/>
          </p:nvPr>
        </p:nvSpPr>
        <p:spPr/>
        <p:txBody>
          <a:bodyPr/>
          <a:lstStyle/>
          <a:p>
            <a:fld id="{578D352A-70B2-4C2D-B950-100E290FF9BB}" type="slidenum">
              <a:rPr lang="en-ZA" smtClean="0"/>
              <a:t>‹#›</a:t>
            </a:fld>
            <a:endParaRPr lang="en-ZA"/>
          </a:p>
        </p:txBody>
      </p:sp>
    </p:spTree>
    <p:extLst>
      <p:ext uri="{BB962C8B-B14F-4D97-AF65-F5344CB8AC3E}">
        <p14:creationId xmlns:p14="http://schemas.microsoft.com/office/powerpoint/2010/main" val="1163033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349516-EC60-0F23-EC43-B0547C1CA1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E54E8A1D-57EC-75DC-B10F-54EDBDECBF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36246593-35D6-F88E-8AF2-F42F46B9A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2CCE8-AC40-4281-B6EC-37955C23E290}" type="datetimeFigureOut">
              <a:rPr lang="en-ZA" smtClean="0"/>
              <a:t>2024/04/08</a:t>
            </a:fld>
            <a:endParaRPr lang="en-ZA"/>
          </a:p>
        </p:txBody>
      </p:sp>
      <p:sp>
        <p:nvSpPr>
          <p:cNvPr id="5" name="Footer Placeholder 4">
            <a:extLst>
              <a:ext uri="{FF2B5EF4-FFF2-40B4-BE49-F238E27FC236}">
                <a16:creationId xmlns:a16="http://schemas.microsoft.com/office/drawing/2014/main" id="{5CE0AE7A-4BB5-1172-D9DF-47C037D8B3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B5C7CBA2-0129-95F1-EACA-12B0CA895B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D352A-70B2-4C2D-B950-100E290FF9BB}" type="slidenum">
              <a:rPr lang="en-ZA" smtClean="0"/>
              <a:t>‹#›</a:t>
            </a:fld>
            <a:endParaRPr lang="en-ZA"/>
          </a:p>
        </p:txBody>
      </p:sp>
    </p:spTree>
    <p:extLst>
      <p:ext uri="{BB962C8B-B14F-4D97-AF65-F5344CB8AC3E}">
        <p14:creationId xmlns:p14="http://schemas.microsoft.com/office/powerpoint/2010/main" val="2651243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05046-0ACF-FA5F-BDC9-48736D47E289}"/>
              </a:ext>
            </a:extLst>
          </p:cNvPr>
          <p:cNvSpPr>
            <a:spLocks noGrp="1"/>
          </p:cNvSpPr>
          <p:nvPr>
            <p:ph type="ctrTitle"/>
          </p:nvPr>
        </p:nvSpPr>
        <p:spPr/>
        <p:txBody>
          <a:bodyPr/>
          <a:lstStyle/>
          <a:p>
            <a:r>
              <a:rPr lang="en-ZA" dirty="0"/>
              <a:t>Business &amp; Networked Communication Skills</a:t>
            </a:r>
          </a:p>
        </p:txBody>
      </p:sp>
      <p:sp>
        <p:nvSpPr>
          <p:cNvPr id="3" name="Subtitle 2">
            <a:extLst>
              <a:ext uri="{FF2B5EF4-FFF2-40B4-BE49-F238E27FC236}">
                <a16:creationId xmlns:a16="http://schemas.microsoft.com/office/drawing/2014/main" id="{5A4414CC-3F7C-A057-B788-F06DBA6FF463}"/>
              </a:ext>
            </a:extLst>
          </p:cNvPr>
          <p:cNvSpPr>
            <a:spLocks noGrp="1"/>
          </p:cNvSpPr>
          <p:nvPr>
            <p:ph type="subTitle" idx="1"/>
          </p:nvPr>
        </p:nvSpPr>
        <p:spPr/>
        <p:txBody>
          <a:bodyPr/>
          <a:lstStyle/>
          <a:p>
            <a:r>
              <a:rPr lang="en-ZA" dirty="0"/>
              <a:t>Prepared by: </a:t>
            </a:r>
            <a:r>
              <a:rPr lang="en-ZA" dirty="0" err="1"/>
              <a:t>Dr.</a:t>
            </a:r>
            <a:r>
              <a:rPr lang="en-ZA" dirty="0"/>
              <a:t> T.M.Venthan</a:t>
            </a:r>
          </a:p>
        </p:txBody>
      </p:sp>
    </p:spTree>
    <p:extLst>
      <p:ext uri="{BB962C8B-B14F-4D97-AF65-F5344CB8AC3E}">
        <p14:creationId xmlns:p14="http://schemas.microsoft.com/office/powerpoint/2010/main" val="2322127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CB634E-16DC-B09F-A88F-0A59743BA992}"/>
              </a:ext>
            </a:extLst>
          </p:cNvPr>
          <p:cNvSpPr>
            <a:spLocks noGrp="1"/>
          </p:cNvSpPr>
          <p:nvPr>
            <p:ph type="title"/>
          </p:nvPr>
        </p:nvSpPr>
        <p:spPr/>
        <p:txBody>
          <a:bodyPr/>
          <a:lstStyle/>
          <a:p>
            <a:r>
              <a:rPr lang="en-ZA" dirty="0"/>
              <a:t>Understanding Business Environment</a:t>
            </a:r>
          </a:p>
        </p:txBody>
      </p:sp>
      <p:sp>
        <p:nvSpPr>
          <p:cNvPr id="9" name="Picture Placeholder 8">
            <a:extLst>
              <a:ext uri="{FF2B5EF4-FFF2-40B4-BE49-F238E27FC236}">
                <a16:creationId xmlns:a16="http://schemas.microsoft.com/office/drawing/2014/main" id="{B9A36F46-93CE-109E-42B7-150A1910D2A1}"/>
              </a:ext>
            </a:extLst>
          </p:cNvPr>
          <p:cNvSpPr>
            <a:spLocks noGrp="1"/>
          </p:cNvSpPr>
          <p:nvPr>
            <p:ph type="pic" idx="1"/>
          </p:nvPr>
        </p:nvSpPr>
        <p:spPr/>
      </p:sp>
      <p:sp>
        <p:nvSpPr>
          <p:cNvPr id="6" name="Text Placeholder 5">
            <a:extLst>
              <a:ext uri="{FF2B5EF4-FFF2-40B4-BE49-F238E27FC236}">
                <a16:creationId xmlns:a16="http://schemas.microsoft.com/office/drawing/2014/main" id="{6AB747A9-18C2-BBF6-2F7B-3B5D0710C628}"/>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Overview:</a:t>
            </a:r>
            <a:r>
              <a:rPr lang="en-US" b="0" i="0" dirty="0">
                <a:solidFill>
                  <a:srgbClr val="0D0D0D"/>
                </a:solidFill>
                <a:effectLst/>
                <a:highlight>
                  <a:srgbClr val="FFFFFF"/>
                </a:highlight>
                <a:latin typeface="Söhne"/>
              </a:rPr>
              <a:t> Knowledge of business operations, strategies, and objectives is crucial. ICT supports these goals by enhancing efficiency, managing data, and facilitating strategic decisions.</a:t>
            </a:r>
          </a:p>
          <a:p>
            <a:r>
              <a:rPr lang="en-US" b="1" i="0" dirty="0">
                <a:solidFill>
                  <a:srgbClr val="0D0D0D"/>
                </a:solidFill>
                <a:effectLst/>
                <a:highlight>
                  <a:srgbClr val="FFFFFF"/>
                </a:highlight>
                <a:latin typeface="Söhne"/>
              </a:rPr>
              <a:t>Overview:</a:t>
            </a:r>
            <a:r>
              <a:rPr lang="en-US" b="0" i="0" dirty="0">
                <a:solidFill>
                  <a:srgbClr val="0D0D0D"/>
                </a:solidFill>
                <a:effectLst/>
                <a:highlight>
                  <a:srgbClr val="FFFFFF"/>
                </a:highlight>
                <a:latin typeface="Söhne"/>
              </a:rPr>
              <a:t> Familiarity with how businesses operate, including their structures, strategies, and objectives, is essential. ICT plays a crucial role in supporting these business goals through efficiency improvements, data management, and strategic decision support.</a:t>
            </a:r>
          </a:p>
          <a:p>
            <a:endParaRPr lang="en-ZA" dirty="0"/>
          </a:p>
        </p:txBody>
      </p:sp>
      <p:pic>
        <p:nvPicPr>
          <p:cNvPr id="8" name="Picture 7">
            <a:extLst>
              <a:ext uri="{FF2B5EF4-FFF2-40B4-BE49-F238E27FC236}">
                <a16:creationId xmlns:a16="http://schemas.microsoft.com/office/drawing/2014/main" id="{DEB3DD21-8203-060F-C865-E7AA28A86081}"/>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1122245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D788D-82EF-F834-2E01-97561E41FA07}"/>
              </a:ext>
            </a:extLst>
          </p:cNvPr>
          <p:cNvSpPr>
            <a:spLocks noGrp="1"/>
          </p:cNvSpPr>
          <p:nvPr>
            <p:ph type="title"/>
          </p:nvPr>
        </p:nvSpPr>
        <p:spPr/>
        <p:txBody>
          <a:bodyPr/>
          <a:lstStyle/>
          <a:p>
            <a:r>
              <a:rPr lang="en-ZA" dirty="0"/>
              <a:t>ICT Project Management</a:t>
            </a:r>
          </a:p>
        </p:txBody>
      </p:sp>
      <p:sp>
        <p:nvSpPr>
          <p:cNvPr id="3" name="Picture Placeholder 2">
            <a:extLst>
              <a:ext uri="{FF2B5EF4-FFF2-40B4-BE49-F238E27FC236}">
                <a16:creationId xmlns:a16="http://schemas.microsoft.com/office/drawing/2014/main" id="{D41F0159-5240-C43C-E940-68DC80713152}"/>
              </a:ext>
            </a:extLst>
          </p:cNvPr>
          <p:cNvSpPr>
            <a:spLocks noGrp="1"/>
          </p:cNvSpPr>
          <p:nvPr>
            <p:ph type="pic" idx="1"/>
          </p:nvPr>
        </p:nvSpPr>
        <p:spPr/>
      </p:sp>
      <p:sp>
        <p:nvSpPr>
          <p:cNvPr id="4" name="Text Placeholder 3">
            <a:extLst>
              <a:ext uri="{FF2B5EF4-FFF2-40B4-BE49-F238E27FC236}">
                <a16:creationId xmlns:a16="http://schemas.microsoft.com/office/drawing/2014/main" id="{8424E391-196B-6A4B-A726-CF4B4A9EE2AA}"/>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Methodologies:</a:t>
            </a:r>
            <a:r>
              <a:rPr lang="en-US" b="0" i="0" dirty="0">
                <a:solidFill>
                  <a:srgbClr val="0D0D0D"/>
                </a:solidFill>
                <a:effectLst/>
                <a:highlight>
                  <a:srgbClr val="FFFFFF"/>
                </a:highlight>
                <a:latin typeface="Söhne"/>
              </a:rPr>
              <a:t> Agile and Waterfall methodologies cater to different project needs. Agile emphasizes flexibility and customer feedback, while Waterfall follows a sequential approach. Effective management includes planning, execution, monitoring, and closure.</a:t>
            </a:r>
          </a:p>
          <a:p>
            <a:r>
              <a:rPr lang="en-US" b="1" i="0" dirty="0">
                <a:solidFill>
                  <a:srgbClr val="0D0D0D"/>
                </a:solidFill>
                <a:effectLst/>
                <a:highlight>
                  <a:srgbClr val="FFFFFF"/>
                </a:highlight>
                <a:latin typeface="Söhne"/>
              </a:rPr>
              <a:t>Introduction to Methodologies:</a:t>
            </a:r>
            <a:r>
              <a:rPr lang="en-US" b="0" i="0" dirty="0">
                <a:solidFill>
                  <a:srgbClr val="0D0D0D"/>
                </a:solidFill>
                <a:effectLst/>
                <a:highlight>
                  <a:srgbClr val="FFFFFF"/>
                </a:highlight>
                <a:latin typeface="Söhne"/>
              </a:rPr>
              <a:t> Understanding different project management methodologies, such as Agile for flexibility and adaptiveness, and Waterfall for sequential design, is critical in ICT. Effective project management encompasses planning, execution, monitoring, and closure to ensure project success.</a:t>
            </a:r>
          </a:p>
          <a:p>
            <a:endParaRPr lang="en-ZA" dirty="0"/>
          </a:p>
        </p:txBody>
      </p:sp>
      <p:pic>
        <p:nvPicPr>
          <p:cNvPr id="6" name="Picture 5">
            <a:extLst>
              <a:ext uri="{FF2B5EF4-FFF2-40B4-BE49-F238E27FC236}">
                <a16:creationId xmlns:a16="http://schemas.microsoft.com/office/drawing/2014/main" id="{7E57D0A8-4F06-F171-7EA6-612562AE835E}"/>
              </a:ext>
            </a:extLst>
          </p:cNvPr>
          <p:cNvPicPr>
            <a:picLocks noChangeAspect="1"/>
          </p:cNvPicPr>
          <p:nvPr/>
        </p:nvPicPr>
        <p:blipFill>
          <a:blip r:embed="rId2"/>
          <a:stretch>
            <a:fillRect/>
          </a:stretch>
        </p:blipFill>
        <p:spPr>
          <a:xfrm>
            <a:off x="5334000" y="-4763"/>
            <a:ext cx="6858000" cy="6858000"/>
          </a:xfrm>
          <a:prstGeom prst="rect">
            <a:avLst/>
          </a:prstGeom>
        </p:spPr>
      </p:pic>
    </p:spTree>
    <p:extLst>
      <p:ext uri="{BB962C8B-B14F-4D97-AF65-F5344CB8AC3E}">
        <p14:creationId xmlns:p14="http://schemas.microsoft.com/office/powerpoint/2010/main" val="711535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5371C-DD4E-8051-DF1B-1E91CBFB9226}"/>
              </a:ext>
            </a:extLst>
          </p:cNvPr>
          <p:cNvSpPr>
            <a:spLocks noGrp="1"/>
          </p:cNvSpPr>
          <p:nvPr>
            <p:ph type="title"/>
          </p:nvPr>
        </p:nvSpPr>
        <p:spPr/>
        <p:txBody>
          <a:bodyPr/>
          <a:lstStyle/>
          <a:p>
            <a:r>
              <a:rPr lang="en-ZA" dirty="0"/>
              <a:t>Team Dynamics</a:t>
            </a:r>
          </a:p>
        </p:txBody>
      </p:sp>
      <p:sp>
        <p:nvSpPr>
          <p:cNvPr id="3" name="Picture Placeholder 2">
            <a:extLst>
              <a:ext uri="{FF2B5EF4-FFF2-40B4-BE49-F238E27FC236}">
                <a16:creationId xmlns:a16="http://schemas.microsoft.com/office/drawing/2014/main" id="{C9184048-6254-799A-D5A5-13A41376F02B}"/>
              </a:ext>
            </a:extLst>
          </p:cNvPr>
          <p:cNvSpPr>
            <a:spLocks noGrp="1"/>
          </p:cNvSpPr>
          <p:nvPr>
            <p:ph type="pic" idx="1"/>
          </p:nvPr>
        </p:nvSpPr>
        <p:spPr/>
      </p:sp>
      <p:sp>
        <p:nvSpPr>
          <p:cNvPr id="4" name="Text Placeholder 3">
            <a:extLst>
              <a:ext uri="{FF2B5EF4-FFF2-40B4-BE49-F238E27FC236}">
                <a16:creationId xmlns:a16="http://schemas.microsoft.com/office/drawing/2014/main" id="{2394DB9B-90C7-3C0E-7487-799E2EEE61DF}"/>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Roles and Collaboration:</a:t>
            </a:r>
            <a:r>
              <a:rPr lang="en-US" b="0" i="0" dirty="0">
                <a:solidFill>
                  <a:srgbClr val="0D0D0D"/>
                </a:solidFill>
                <a:effectLst/>
                <a:highlight>
                  <a:srgbClr val="FFFFFF"/>
                </a:highlight>
                <a:latin typeface="Söhne"/>
              </a:rPr>
              <a:t> Identifying roles and fostering collaboration within ICT teams are key to project success. Strategies for effective communication and conflict management are essential for maintaining a productive team environment.</a:t>
            </a:r>
          </a:p>
          <a:p>
            <a:r>
              <a:rPr lang="en-US" b="1" i="0" dirty="0">
                <a:solidFill>
                  <a:srgbClr val="0D0D0D"/>
                </a:solidFill>
                <a:effectLst/>
                <a:highlight>
                  <a:srgbClr val="FFFFFF"/>
                </a:highlight>
                <a:latin typeface="Söhne"/>
              </a:rPr>
              <a:t>Roles and Collaboration:</a:t>
            </a:r>
            <a:r>
              <a:rPr lang="en-US" b="0" i="0" dirty="0">
                <a:solidFill>
                  <a:srgbClr val="0D0D0D"/>
                </a:solidFill>
                <a:effectLst/>
                <a:highlight>
                  <a:srgbClr val="FFFFFF"/>
                </a:highlight>
                <a:latin typeface="Söhne"/>
              </a:rPr>
              <a:t> Identifying roles within ICT teams and fostering collaboration are vital for project success. Effective communication, conflict management, and a clear understanding of each member's responsibilities lead to a cohesive team.</a:t>
            </a:r>
          </a:p>
          <a:p>
            <a:endParaRPr lang="en-ZA" dirty="0"/>
          </a:p>
        </p:txBody>
      </p:sp>
      <p:pic>
        <p:nvPicPr>
          <p:cNvPr id="6" name="Picture 5">
            <a:extLst>
              <a:ext uri="{FF2B5EF4-FFF2-40B4-BE49-F238E27FC236}">
                <a16:creationId xmlns:a16="http://schemas.microsoft.com/office/drawing/2014/main" id="{0EE98E23-8827-30B7-935F-C402D16BF377}"/>
              </a:ext>
            </a:extLst>
          </p:cNvPr>
          <p:cNvPicPr>
            <a:picLocks noChangeAspect="1"/>
          </p:cNvPicPr>
          <p:nvPr/>
        </p:nvPicPr>
        <p:blipFill>
          <a:blip r:embed="rId2"/>
          <a:stretch>
            <a:fillRect/>
          </a:stretch>
        </p:blipFill>
        <p:spPr>
          <a:xfrm>
            <a:off x="5334000" y="-4763"/>
            <a:ext cx="6858000" cy="6858000"/>
          </a:xfrm>
          <a:prstGeom prst="rect">
            <a:avLst/>
          </a:prstGeom>
        </p:spPr>
      </p:pic>
    </p:spTree>
    <p:extLst>
      <p:ext uri="{BB962C8B-B14F-4D97-AF65-F5344CB8AC3E}">
        <p14:creationId xmlns:p14="http://schemas.microsoft.com/office/powerpoint/2010/main" val="1741268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9C9FF3-D648-91CE-4192-E91491287C5B}"/>
              </a:ext>
            </a:extLst>
          </p:cNvPr>
          <p:cNvSpPr>
            <a:spLocks noGrp="1"/>
          </p:cNvSpPr>
          <p:nvPr>
            <p:ph type="ctrTitle"/>
          </p:nvPr>
        </p:nvSpPr>
        <p:spPr/>
        <p:txBody>
          <a:bodyPr/>
          <a:lstStyle/>
          <a:p>
            <a:r>
              <a:rPr lang="en-ZA" dirty="0"/>
              <a:t>Networked Communication</a:t>
            </a:r>
          </a:p>
        </p:txBody>
      </p:sp>
      <p:sp>
        <p:nvSpPr>
          <p:cNvPr id="6" name="Subtitle 5">
            <a:extLst>
              <a:ext uri="{FF2B5EF4-FFF2-40B4-BE49-F238E27FC236}">
                <a16:creationId xmlns:a16="http://schemas.microsoft.com/office/drawing/2014/main" id="{C91F1AEA-0D02-1682-21DD-6B322B4DD8E0}"/>
              </a:ext>
            </a:extLst>
          </p:cNvPr>
          <p:cNvSpPr>
            <a:spLocks noGrp="1"/>
          </p:cNvSpPr>
          <p:nvPr>
            <p:ph type="subTitle" idx="1"/>
          </p:nvPr>
        </p:nvSpPr>
        <p:spPr/>
        <p:txBody>
          <a:bodyPr/>
          <a:lstStyle/>
          <a:p>
            <a:r>
              <a:rPr lang="en-US" dirty="0"/>
              <a:t>Networked Communication refers to the use of digital communication tools and platforms, such as emails, social media, and collaborative software, to enable efficient and effective interaction in a connected, networked environment.</a:t>
            </a:r>
            <a:endParaRPr lang="en-ZA" dirty="0"/>
          </a:p>
        </p:txBody>
      </p:sp>
    </p:spTree>
    <p:extLst>
      <p:ext uri="{BB962C8B-B14F-4D97-AF65-F5344CB8AC3E}">
        <p14:creationId xmlns:p14="http://schemas.microsoft.com/office/powerpoint/2010/main" val="2984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04BB9-E671-4857-A845-16C3BA57E517}"/>
              </a:ext>
            </a:extLst>
          </p:cNvPr>
          <p:cNvSpPr>
            <a:spLocks noGrp="1"/>
          </p:cNvSpPr>
          <p:nvPr>
            <p:ph type="title"/>
          </p:nvPr>
        </p:nvSpPr>
        <p:spPr/>
        <p:txBody>
          <a:bodyPr/>
          <a:lstStyle/>
          <a:p>
            <a:r>
              <a:rPr lang="en-ZA" dirty="0"/>
              <a:t>Digital Communication Tools</a:t>
            </a:r>
          </a:p>
        </p:txBody>
      </p:sp>
      <p:sp>
        <p:nvSpPr>
          <p:cNvPr id="5" name="Picture Placeholder 4">
            <a:extLst>
              <a:ext uri="{FF2B5EF4-FFF2-40B4-BE49-F238E27FC236}">
                <a16:creationId xmlns:a16="http://schemas.microsoft.com/office/drawing/2014/main" id="{8819D67D-436D-84B4-D523-D080C5BE298E}"/>
              </a:ext>
            </a:extLst>
          </p:cNvPr>
          <p:cNvSpPr>
            <a:spLocks noGrp="1"/>
          </p:cNvSpPr>
          <p:nvPr>
            <p:ph type="pic" idx="1"/>
          </p:nvPr>
        </p:nvSpPr>
        <p:spPr/>
      </p:sp>
      <p:sp>
        <p:nvSpPr>
          <p:cNvPr id="6" name="Text Placeholder 5">
            <a:extLst>
              <a:ext uri="{FF2B5EF4-FFF2-40B4-BE49-F238E27FC236}">
                <a16:creationId xmlns:a16="http://schemas.microsoft.com/office/drawing/2014/main" id="{D2376A8E-B92D-B000-0D4F-0BD256FA7A90}"/>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Overview:</a:t>
            </a:r>
            <a:r>
              <a:rPr lang="en-US" b="0" i="0" dirty="0">
                <a:solidFill>
                  <a:srgbClr val="0D0D0D"/>
                </a:solidFill>
                <a:effectLst/>
                <a:highlight>
                  <a:srgbClr val="FFFFFF"/>
                </a:highlight>
                <a:latin typeface="Söhne"/>
              </a:rPr>
              <a:t> Utilizing emails, instant messaging, video conferencing, and collaboration platforms enhances efficiency and collaboration, facilitating quick information exchange among team members across locations.</a:t>
            </a:r>
          </a:p>
          <a:p>
            <a:r>
              <a:rPr lang="en-US" b="1" i="0" dirty="0">
                <a:solidFill>
                  <a:srgbClr val="0D0D0D"/>
                </a:solidFill>
                <a:effectLst/>
                <a:highlight>
                  <a:srgbClr val="FFFFFF"/>
                </a:highlight>
                <a:latin typeface="Söhne"/>
              </a:rPr>
              <a:t>Overview:</a:t>
            </a:r>
            <a:r>
              <a:rPr lang="en-US" b="0" i="0" dirty="0">
                <a:solidFill>
                  <a:srgbClr val="0D0D0D"/>
                </a:solidFill>
                <a:effectLst/>
                <a:highlight>
                  <a:srgbClr val="FFFFFF"/>
                </a:highlight>
                <a:latin typeface="Söhne"/>
              </a:rPr>
              <a:t> The use of digital communication tools like emails, instant messaging, video conferencing, and collaboration platforms is fundamental for efficient communication in today’s workplace. These tools facilitate quick information exchange and collaboration among team members, regardless of their physical location.</a:t>
            </a:r>
          </a:p>
          <a:p>
            <a:endParaRPr lang="en-ZA" dirty="0"/>
          </a:p>
        </p:txBody>
      </p:sp>
      <p:pic>
        <p:nvPicPr>
          <p:cNvPr id="8" name="Picture 7">
            <a:extLst>
              <a:ext uri="{FF2B5EF4-FFF2-40B4-BE49-F238E27FC236}">
                <a16:creationId xmlns:a16="http://schemas.microsoft.com/office/drawing/2014/main" id="{92DC6E0C-5CDA-456A-80D9-5ED16A785990}"/>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2177561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B6D9-13FD-022A-923A-2C5C45B423D2}"/>
              </a:ext>
            </a:extLst>
          </p:cNvPr>
          <p:cNvSpPr>
            <a:spLocks noGrp="1"/>
          </p:cNvSpPr>
          <p:nvPr>
            <p:ph type="title"/>
          </p:nvPr>
        </p:nvSpPr>
        <p:spPr/>
        <p:txBody>
          <a:bodyPr/>
          <a:lstStyle/>
          <a:p>
            <a:r>
              <a:rPr lang="it-IT" dirty="0"/>
              <a:t>Social Media in Professional Practice</a:t>
            </a:r>
            <a:endParaRPr lang="en-ZA" dirty="0"/>
          </a:p>
        </p:txBody>
      </p:sp>
      <p:sp>
        <p:nvSpPr>
          <p:cNvPr id="3" name="Picture Placeholder 2">
            <a:extLst>
              <a:ext uri="{FF2B5EF4-FFF2-40B4-BE49-F238E27FC236}">
                <a16:creationId xmlns:a16="http://schemas.microsoft.com/office/drawing/2014/main" id="{6D409965-3BA2-58A1-E809-E0033903C961}"/>
              </a:ext>
            </a:extLst>
          </p:cNvPr>
          <p:cNvSpPr>
            <a:spLocks noGrp="1"/>
          </p:cNvSpPr>
          <p:nvPr>
            <p:ph type="pic" idx="1"/>
          </p:nvPr>
        </p:nvSpPr>
        <p:spPr/>
      </p:sp>
      <p:sp>
        <p:nvSpPr>
          <p:cNvPr id="4" name="Text Placeholder 3">
            <a:extLst>
              <a:ext uri="{FF2B5EF4-FFF2-40B4-BE49-F238E27FC236}">
                <a16:creationId xmlns:a16="http://schemas.microsoft.com/office/drawing/2014/main" id="{0C5E4D0D-3D87-DDDD-CB83-80BF868BF6C0}"/>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Utilization:</a:t>
            </a:r>
            <a:r>
              <a:rPr lang="en-US" b="0" i="0" dirty="0">
                <a:solidFill>
                  <a:srgbClr val="0D0D0D"/>
                </a:solidFill>
                <a:effectLst/>
                <a:highlight>
                  <a:srgbClr val="FFFFFF"/>
                </a:highlight>
                <a:latin typeface="Söhne"/>
              </a:rPr>
              <a:t> Leveraging social media for professional networking, development, and corporate communication expands networks, shares industry insights, and enhances corporate presence and values.</a:t>
            </a:r>
          </a:p>
          <a:p>
            <a:r>
              <a:rPr lang="en-US" b="1" i="0" dirty="0">
                <a:solidFill>
                  <a:srgbClr val="0D0D0D"/>
                </a:solidFill>
                <a:effectLst/>
                <a:highlight>
                  <a:srgbClr val="FFFFFF"/>
                </a:highlight>
                <a:latin typeface="Söhne"/>
              </a:rPr>
              <a:t>Utilization:</a:t>
            </a:r>
            <a:r>
              <a:rPr lang="en-US" b="0" i="0" dirty="0">
                <a:solidFill>
                  <a:srgbClr val="0D0D0D"/>
                </a:solidFill>
                <a:effectLst/>
                <a:highlight>
                  <a:srgbClr val="FFFFFF"/>
                </a:highlight>
                <a:latin typeface="Söhne"/>
              </a:rPr>
              <a:t> Social media platforms are increasingly used for professional networking, development, and corporate communication. They offer a vast network for connecting with peers, sharing industry knowledge, and promoting corporate values and initiatives.</a:t>
            </a:r>
          </a:p>
          <a:p>
            <a:endParaRPr lang="en-ZA" dirty="0"/>
          </a:p>
        </p:txBody>
      </p:sp>
      <p:pic>
        <p:nvPicPr>
          <p:cNvPr id="6" name="Picture 5">
            <a:extLst>
              <a:ext uri="{FF2B5EF4-FFF2-40B4-BE49-F238E27FC236}">
                <a16:creationId xmlns:a16="http://schemas.microsoft.com/office/drawing/2014/main" id="{9074F5BC-0888-E28C-C984-9A73FC919E64}"/>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1217175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D874-AE56-711F-2741-7289AEDAD52A}"/>
              </a:ext>
            </a:extLst>
          </p:cNvPr>
          <p:cNvSpPr>
            <a:spLocks noGrp="1"/>
          </p:cNvSpPr>
          <p:nvPr>
            <p:ph type="title"/>
          </p:nvPr>
        </p:nvSpPr>
        <p:spPr/>
        <p:txBody>
          <a:bodyPr/>
          <a:lstStyle/>
          <a:p>
            <a:r>
              <a:rPr lang="en-ZA" dirty="0"/>
              <a:t>Remote Work Communication</a:t>
            </a:r>
          </a:p>
        </p:txBody>
      </p:sp>
      <p:sp>
        <p:nvSpPr>
          <p:cNvPr id="3" name="Picture Placeholder 2">
            <a:extLst>
              <a:ext uri="{FF2B5EF4-FFF2-40B4-BE49-F238E27FC236}">
                <a16:creationId xmlns:a16="http://schemas.microsoft.com/office/drawing/2014/main" id="{5F52C66D-F7AB-2988-6637-7D6B30116F70}"/>
              </a:ext>
            </a:extLst>
          </p:cNvPr>
          <p:cNvSpPr>
            <a:spLocks noGrp="1"/>
          </p:cNvSpPr>
          <p:nvPr>
            <p:ph type="pic" idx="1"/>
          </p:nvPr>
        </p:nvSpPr>
        <p:spPr/>
      </p:sp>
      <p:sp>
        <p:nvSpPr>
          <p:cNvPr id="4" name="Text Placeholder 3">
            <a:extLst>
              <a:ext uri="{FF2B5EF4-FFF2-40B4-BE49-F238E27FC236}">
                <a16:creationId xmlns:a16="http://schemas.microsoft.com/office/drawing/2014/main" id="{D7466921-D863-D63F-2CDD-3F94A20B38F0}"/>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Strategies:</a:t>
            </a:r>
            <a:r>
              <a:rPr lang="en-US" b="0" i="0" dirty="0">
                <a:solidFill>
                  <a:srgbClr val="0D0D0D"/>
                </a:solidFill>
                <a:effectLst/>
                <a:highlight>
                  <a:srgbClr val="FFFFFF"/>
                </a:highlight>
                <a:latin typeface="Söhne"/>
              </a:rPr>
              <a:t> Effective communication in remote or hybrid environments is key to maintaining productivity and team cohesion, involving regular check-ins, clear communication channels, and collaborative tools to foster a connected work culture.</a:t>
            </a:r>
          </a:p>
          <a:p>
            <a:r>
              <a:rPr lang="en-US" b="1" i="0" dirty="0">
                <a:solidFill>
                  <a:srgbClr val="0D0D0D"/>
                </a:solidFill>
                <a:effectLst/>
                <a:highlight>
                  <a:srgbClr val="FFFFFF"/>
                </a:highlight>
                <a:latin typeface="Söhne"/>
              </a:rPr>
              <a:t>Strategies:</a:t>
            </a:r>
            <a:r>
              <a:rPr lang="en-US" b="0" i="0" dirty="0">
                <a:solidFill>
                  <a:srgbClr val="0D0D0D"/>
                </a:solidFill>
                <a:effectLst/>
                <a:highlight>
                  <a:srgbClr val="FFFFFF"/>
                </a:highlight>
                <a:latin typeface="Söhne"/>
              </a:rPr>
              <a:t> Effective communication is crucial in remote or hybrid work settings to maintain productivity and team cohesion. Strategies include regular check-ins, clear communication channels, and the use of collaboration tools to simulate a connected work environment.</a:t>
            </a:r>
          </a:p>
          <a:p>
            <a:endParaRPr lang="en-ZA" dirty="0"/>
          </a:p>
        </p:txBody>
      </p:sp>
      <p:pic>
        <p:nvPicPr>
          <p:cNvPr id="6" name="Picture 5">
            <a:extLst>
              <a:ext uri="{FF2B5EF4-FFF2-40B4-BE49-F238E27FC236}">
                <a16:creationId xmlns:a16="http://schemas.microsoft.com/office/drawing/2014/main" id="{3094604E-8882-E95F-EEE3-11B299751276}"/>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1423500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5D763-58F4-E239-1306-B53AFD74D73D}"/>
              </a:ext>
            </a:extLst>
          </p:cNvPr>
          <p:cNvSpPr>
            <a:spLocks noGrp="1"/>
          </p:cNvSpPr>
          <p:nvPr>
            <p:ph type="ctrTitle"/>
          </p:nvPr>
        </p:nvSpPr>
        <p:spPr/>
        <p:txBody>
          <a:bodyPr/>
          <a:lstStyle/>
          <a:p>
            <a:r>
              <a:rPr lang="en-ZA" dirty="0"/>
              <a:t>Ethical and Legal Considerations</a:t>
            </a:r>
          </a:p>
        </p:txBody>
      </p:sp>
      <p:sp>
        <p:nvSpPr>
          <p:cNvPr id="6" name="Subtitle 5">
            <a:extLst>
              <a:ext uri="{FF2B5EF4-FFF2-40B4-BE49-F238E27FC236}">
                <a16:creationId xmlns:a16="http://schemas.microsoft.com/office/drawing/2014/main" id="{EB54A49A-85EF-06EF-A833-CE68DF1D238A}"/>
              </a:ext>
            </a:extLst>
          </p:cNvPr>
          <p:cNvSpPr>
            <a:spLocks noGrp="1"/>
          </p:cNvSpPr>
          <p:nvPr>
            <p:ph type="subTitle" idx="1"/>
          </p:nvPr>
        </p:nvSpPr>
        <p:spPr/>
        <p:txBody>
          <a:bodyPr/>
          <a:lstStyle/>
          <a:p>
            <a:r>
              <a:rPr lang="en-US" dirty="0"/>
              <a:t>Ethical and Legal Considerations in ICT involve understanding and adhering to ethical guidelines and legal regulations related to privacy, data protection, and intellectual property rights, ensuring responsible and lawful professional conduct.</a:t>
            </a:r>
            <a:endParaRPr lang="en-ZA" dirty="0"/>
          </a:p>
        </p:txBody>
      </p:sp>
    </p:spTree>
    <p:extLst>
      <p:ext uri="{BB962C8B-B14F-4D97-AF65-F5344CB8AC3E}">
        <p14:creationId xmlns:p14="http://schemas.microsoft.com/office/powerpoint/2010/main" val="2441366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8910D-A40C-1C82-1113-D6F92DF42D59}"/>
              </a:ext>
            </a:extLst>
          </p:cNvPr>
          <p:cNvSpPr>
            <a:spLocks noGrp="1"/>
          </p:cNvSpPr>
          <p:nvPr>
            <p:ph type="title"/>
          </p:nvPr>
        </p:nvSpPr>
        <p:spPr/>
        <p:txBody>
          <a:bodyPr/>
          <a:lstStyle/>
          <a:p>
            <a:r>
              <a:rPr lang="en-ZA" dirty="0"/>
              <a:t>Ethics in ICT</a:t>
            </a:r>
          </a:p>
        </p:txBody>
      </p:sp>
      <p:sp>
        <p:nvSpPr>
          <p:cNvPr id="5" name="Picture Placeholder 4">
            <a:extLst>
              <a:ext uri="{FF2B5EF4-FFF2-40B4-BE49-F238E27FC236}">
                <a16:creationId xmlns:a16="http://schemas.microsoft.com/office/drawing/2014/main" id="{44E68FC7-C2DC-9DE8-FBF4-C8A08B56A7E7}"/>
              </a:ext>
            </a:extLst>
          </p:cNvPr>
          <p:cNvSpPr>
            <a:spLocks noGrp="1"/>
          </p:cNvSpPr>
          <p:nvPr>
            <p:ph type="pic" idx="1"/>
          </p:nvPr>
        </p:nvSpPr>
        <p:spPr/>
      </p:sp>
      <p:sp>
        <p:nvSpPr>
          <p:cNvPr id="6" name="Text Placeholder 5">
            <a:extLst>
              <a:ext uri="{FF2B5EF4-FFF2-40B4-BE49-F238E27FC236}">
                <a16:creationId xmlns:a16="http://schemas.microsoft.com/office/drawing/2014/main" id="{04E6DB72-ABC3-82FB-7F2A-C42DC4848769}"/>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Overview:</a:t>
            </a:r>
            <a:r>
              <a:rPr lang="en-US" b="0" i="0" dirty="0">
                <a:solidFill>
                  <a:srgbClr val="0D0D0D"/>
                </a:solidFill>
                <a:effectLst/>
                <a:highlight>
                  <a:srgbClr val="FFFFFF"/>
                </a:highlight>
                <a:latin typeface="Söhne"/>
              </a:rPr>
              <a:t> Ethical frameworks guide ICT professionals through dilemmas such as data breaches and AI bias, emphasizing principles like integrity, privacy, and accountability.</a:t>
            </a:r>
          </a:p>
          <a:p>
            <a:r>
              <a:rPr lang="en-US" b="1" i="0" dirty="0">
                <a:solidFill>
                  <a:srgbClr val="0D0D0D"/>
                </a:solidFill>
                <a:effectLst/>
                <a:highlight>
                  <a:srgbClr val="FFFFFF"/>
                </a:highlight>
                <a:latin typeface="Söhne"/>
              </a:rPr>
              <a:t>Overview:</a:t>
            </a:r>
            <a:r>
              <a:rPr lang="en-US" b="0" i="0" dirty="0">
                <a:solidFill>
                  <a:srgbClr val="0D0D0D"/>
                </a:solidFill>
                <a:effectLst/>
                <a:highlight>
                  <a:srgbClr val="FFFFFF"/>
                </a:highlight>
                <a:latin typeface="Söhne"/>
              </a:rPr>
              <a:t> ICT professionals often encounter ethical dilemmas in their work. Ethical frameworks and codes of conduct help navigate these challenges, ensuring responsible use of technology and consideration of societal impacts.</a:t>
            </a:r>
          </a:p>
          <a:p>
            <a:endParaRPr lang="en-ZA" dirty="0"/>
          </a:p>
        </p:txBody>
      </p:sp>
      <p:pic>
        <p:nvPicPr>
          <p:cNvPr id="8" name="Picture 7">
            <a:extLst>
              <a:ext uri="{FF2B5EF4-FFF2-40B4-BE49-F238E27FC236}">
                <a16:creationId xmlns:a16="http://schemas.microsoft.com/office/drawing/2014/main" id="{06C9FE81-10C4-51AB-78F1-18E36D610465}"/>
              </a:ext>
            </a:extLst>
          </p:cNvPr>
          <p:cNvPicPr>
            <a:picLocks noChangeAspect="1"/>
          </p:cNvPicPr>
          <p:nvPr/>
        </p:nvPicPr>
        <p:blipFill>
          <a:blip r:embed="rId2"/>
          <a:stretch>
            <a:fillRect/>
          </a:stretch>
        </p:blipFill>
        <p:spPr>
          <a:xfrm>
            <a:off x="5334000" y="33032"/>
            <a:ext cx="3429000" cy="3429000"/>
          </a:xfrm>
          <a:prstGeom prst="rect">
            <a:avLst/>
          </a:prstGeom>
        </p:spPr>
      </p:pic>
      <p:pic>
        <p:nvPicPr>
          <p:cNvPr id="10" name="Picture 9">
            <a:extLst>
              <a:ext uri="{FF2B5EF4-FFF2-40B4-BE49-F238E27FC236}">
                <a16:creationId xmlns:a16="http://schemas.microsoft.com/office/drawing/2014/main" id="{CED37AD1-4123-80F7-73C9-03E39EF17A3F}"/>
              </a:ext>
            </a:extLst>
          </p:cNvPr>
          <p:cNvPicPr>
            <a:picLocks noChangeAspect="1"/>
          </p:cNvPicPr>
          <p:nvPr/>
        </p:nvPicPr>
        <p:blipFill>
          <a:blip r:embed="rId3"/>
          <a:stretch>
            <a:fillRect/>
          </a:stretch>
        </p:blipFill>
        <p:spPr>
          <a:xfrm>
            <a:off x="8763000" y="3433764"/>
            <a:ext cx="3424237" cy="3424237"/>
          </a:xfrm>
          <a:prstGeom prst="rect">
            <a:avLst/>
          </a:prstGeom>
        </p:spPr>
      </p:pic>
    </p:spTree>
    <p:extLst>
      <p:ext uri="{BB962C8B-B14F-4D97-AF65-F5344CB8AC3E}">
        <p14:creationId xmlns:p14="http://schemas.microsoft.com/office/powerpoint/2010/main" val="1053387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0405-749D-5B8C-6BBD-D5C7A5780F50}"/>
              </a:ext>
            </a:extLst>
          </p:cNvPr>
          <p:cNvSpPr>
            <a:spLocks noGrp="1"/>
          </p:cNvSpPr>
          <p:nvPr>
            <p:ph type="title"/>
          </p:nvPr>
        </p:nvSpPr>
        <p:spPr/>
        <p:txBody>
          <a:bodyPr/>
          <a:lstStyle/>
          <a:p>
            <a:r>
              <a:rPr lang="en-ZA" dirty="0"/>
              <a:t>Privacy and Data Protection</a:t>
            </a:r>
          </a:p>
        </p:txBody>
      </p:sp>
      <p:sp>
        <p:nvSpPr>
          <p:cNvPr id="3" name="Picture Placeholder 2">
            <a:extLst>
              <a:ext uri="{FF2B5EF4-FFF2-40B4-BE49-F238E27FC236}">
                <a16:creationId xmlns:a16="http://schemas.microsoft.com/office/drawing/2014/main" id="{F9CAC1A0-DB81-AE91-40AE-61BE8E0D0817}"/>
              </a:ext>
            </a:extLst>
          </p:cNvPr>
          <p:cNvSpPr>
            <a:spLocks noGrp="1"/>
          </p:cNvSpPr>
          <p:nvPr>
            <p:ph type="pic" idx="1"/>
          </p:nvPr>
        </p:nvSpPr>
        <p:spPr/>
      </p:sp>
      <p:sp>
        <p:nvSpPr>
          <p:cNvPr id="4" name="Text Placeholder 3">
            <a:extLst>
              <a:ext uri="{FF2B5EF4-FFF2-40B4-BE49-F238E27FC236}">
                <a16:creationId xmlns:a16="http://schemas.microsoft.com/office/drawing/2014/main" id="{14F3716C-6FF5-692A-5228-586B4016340F}"/>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Importance:</a:t>
            </a:r>
            <a:r>
              <a:rPr lang="en-US" b="0" i="0" dirty="0">
                <a:solidFill>
                  <a:srgbClr val="0D0D0D"/>
                </a:solidFill>
                <a:effectLst/>
                <a:highlight>
                  <a:srgbClr val="FFFFFF"/>
                </a:highlight>
                <a:latin typeface="Söhne"/>
              </a:rPr>
              <a:t> Data privacy laws, such as GDPR, establish standards for handling personal information, emphasizing the protection and rights of individuals and the responsibilities of organizations.</a:t>
            </a:r>
          </a:p>
          <a:p>
            <a:r>
              <a:rPr lang="en-US" b="1" i="0" dirty="0">
                <a:solidFill>
                  <a:srgbClr val="0D0D0D"/>
                </a:solidFill>
                <a:effectLst/>
                <a:highlight>
                  <a:srgbClr val="FFFFFF"/>
                </a:highlight>
                <a:latin typeface="Söhne"/>
              </a:rPr>
              <a:t>Importance:</a:t>
            </a:r>
            <a:r>
              <a:rPr lang="en-US" b="0" i="0" dirty="0">
                <a:solidFill>
                  <a:srgbClr val="0D0D0D"/>
                </a:solidFill>
                <a:effectLst/>
                <a:highlight>
                  <a:srgbClr val="FFFFFF"/>
                </a:highlight>
                <a:latin typeface="Söhne"/>
              </a:rPr>
              <a:t> In the digital age, protecting personal and sensitive information is paramount. Laws and regulations, such as the General Data Protection Regulation (GDPR), set standards for data privacy and security.</a:t>
            </a:r>
          </a:p>
          <a:p>
            <a:endParaRPr lang="en-ZA" dirty="0"/>
          </a:p>
        </p:txBody>
      </p:sp>
      <p:pic>
        <p:nvPicPr>
          <p:cNvPr id="6" name="Picture 5">
            <a:extLst>
              <a:ext uri="{FF2B5EF4-FFF2-40B4-BE49-F238E27FC236}">
                <a16:creationId xmlns:a16="http://schemas.microsoft.com/office/drawing/2014/main" id="{065D7505-E281-FAEA-5F50-DB0B3729E325}"/>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1854827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6B1D74-F003-3255-29AD-282E4DCCE53C}"/>
              </a:ext>
            </a:extLst>
          </p:cNvPr>
          <p:cNvSpPr>
            <a:spLocks noGrp="1"/>
          </p:cNvSpPr>
          <p:nvPr>
            <p:ph type="ctrTitle"/>
          </p:nvPr>
        </p:nvSpPr>
        <p:spPr/>
        <p:txBody>
          <a:bodyPr/>
          <a:lstStyle/>
          <a:p>
            <a:r>
              <a:rPr lang="en-US" dirty="0"/>
              <a:t>Introduction to ICT Professional Practice</a:t>
            </a:r>
            <a:endParaRPr lang="en-ZA" dirty="0"/>
          </a:p>
        </p:txBody>
      </p:sp>
      <p:sp>
        <p:nvSpPr>
          <p:cNvPr id="5" name="Subtitle 4">
            <a:extLst>
              <a:ext uri="{FF2B5EF4-FFF2-40B4-BE49-F238E27FC236}">
                <a16:creationId xmlns:a16="http://schemas.microsoft.com/office/drawing/2014/main" id="{A792EA2A-27A2-513B-044A-0F7550EB3C59}"/>
              </a:ext>
            </a:extLst>
          </p:cNvPr>
          <p:cNvSpPr>
            <a:spLocks noGrp="1"/>
          </p:cNvSpPr>
          <p:nvPr>
            <p:ph type="subTitle" idx="1"/>
          </p:nvPr>
        </p:nvSpPr>
        <p:spPr/>
        <p:txBody>
          <a:bodyPr/>
          <a:lstStyle/>
          <a:p>
            <a:r>
              <a:rPr lang="en-US"/>
              <a:t>ICT Professional Practice refers to the standards, methodologies, and ethical considerations that guide the work of professionals in the Information and Communications Technology sector.</a:t>
            </a:r>
            <a:endParaRPr lang="en-ZA"/>
          </a:p>
        </p:txBody>
      </p:sp>
    </p:spTree>
    <p:extLst>
      <p:ext uri="{BB962C8B-B14F-4D97-AF65-F5344CB8AC3E}">
        <p14:creationId xmlns:p14="http://schemas.microsoft.com/office/powerpoint/2010/main" val="672662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F5FC-FE82-5FC8-2377-92149134F8A8}"/>
              </a:ext>
            </a:extLst>
          </p:cNvPr>
          <p:cNvSpPr>
            <a:spLocks noGrp="1"/>
          </p:cNvSpPr>
          <p:nvPr>
            <p:ph type="title"/>
          </p:nvPr>
        </p:nvSpPr>
        <p:spPr/>
        <p:txBody>
          <a:bodyPr/>
          <a:lstStyle/>
          <a:p>
            <a:r>
              <a:rPr lang="en-ZA" dirty="0"/>
              <a:t>Intellectual Property</a:t>
            </a:r>
          </a:p>
        </p:txBody>
      </p:sp>
      <p:sp>
        <p:nvSpPr>
          <p:cNvPr id="3" name="Picture Placeholder 2">
            <a:extLst>
              <a:ext uri="{FF2B5EF4-FFF2-40B4-BE49-F238E27FC236}">
                <a16:creationId xmlns:a16="http://schemas.microsoft.com/office/drawing/2014/main" id="{9F0E5554-C9EE-4358-2321-05B4B7BB627C}"/>
              </a:ext>
            </a:extLst>
          </p:cNvPr>
          <p:cNvSpPr>
            <a:spLocks noGrp="1"/>
          </p:cNvSpPr>
          <p:nvPr>
            <p:ph type="pic" idx="1"/>
          </p:nvPr>
        </p:nvSpPr>
        <p:spPr/>
      </p:sp>
      <p:sp>
        <p:nvSpPr>
          <p:cNvPr id="4" name="Text Placeholder 3">
            <a:extLst>
              <a:ext uri="{FF2B5EF4-FFF2-40B4-BE49-F238E27FC236}">
                <a16:creationId xmlns:a16="http://schemas.microsoft.com/office/drawing/2014/main" id="{DD44E914-8687-0B0F-4113-184D2B63B112}"/>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Basics:</a:t>
            </a:r>
            <a:r>
              <a:rPr lang="en-US" b="0" i="0" dirty="0">
                <a:solidFill>
                  <a:srgbClr val="0D0D0D"/>
                </a:solidFill>
                <a:effectLst/>
                <a:highlight>
                  <a:srgbClr val="FFFFFF"/>
                </a:highlight>
                <a:latin typeface="Söhne"/>
              </a:rPr>
              <a:t> Intellectual property rights protect the creations of the mind in ICT, including copyrights, patents, and trademarks, safeguarding innovation and ensuring creators receive recognition and benefits.</a:t>
            </a:r>
          </a:p>
          <a:p>
            <a:r>
              <a:rPr lang="en-US" b="1" i="0" dirty="0">
                <a:solidFill>
                  <a:srgbClr val="0D0D0D"/>
                </a:solidFill>
                <a:effectLst/>
                <a:highlight>
                  <a:srgbClr val="FFFFFF"/>
                </a:highlight>
                <a:latin typeface="Söhne"/>
              </a:rPr>
              <a:t>Basics:</a:t>
            </a:r>
            <a:r>
              <a:rPr lang="en-US" b="0" i="0" dirty="0">
                <a:solidFill>
                  <a:srgbClr val="0D0D0D"/>
                </a:solidFill>
                <a:effectLst/>
                <a:highlight>
                  <a:srgbClr val="FFFFFF"/>
                </a:highlight>
                <a:latin typeface="Söhne"/>
              </a:rPr>
              <a:t> Understanding intellectual property rights, including copyrights, patents, and trademarks, is essential in ICT to protect creative works and innovations, ensuring recognition and economic benefits for creators.</a:t>
            </a:r>
          </a:p>
          <a:p>
            <a:endParaRPr lang="en-ZA" dirty="0"/>
          </a:p>
        </p:txBody>
      </p:sp>
      <p:pic>
        <p:nvPicPr>
          <p:cNvPr id="6" name="Picture 5">
            <a:extLst>
              <a:ext uri="{FF2B5EF4-FFF2-40B4-BE49-F238E27FC236}">
                <a16:creationId xmlns:a16="http://schemas.microsoft.com/office/drawing/2014/main" id="{3C427556-13D3-CDF1-1DD3-1A8DB9F82D55}"/>
              </a:ext>
            </a:extLst>
          </p:cNvPr>
          <p:cNvPicPr>
            <a:picLocks noChangeAspect="1"/>
          </p:cNvPicPr>
          <p:nvPr/>
        </p:nvPicPr>
        <p:blipFill>
          <a:blip r:embed="rId2"/>
          <a:stretch>
            <a:fillRect/>
          </a:stretch>
        </p:blipFill>
        <p:spPr>
          <a:xfrm>
            <a:off x="5334000" y="-4763"/>
            <a:ext cx="6858000" cy="6858000"/>
          </a:xfrm>
          <a:prstGeom prst="rect">
            <a:avLst/>
          </a:prstGeom>
        </p:spPr>
      </p:pic>
    </p:spTree>
    <p:extLst>
      <p:ext uri="{BB962C8B-B14F-4D97-AF65-F5344CB8AC3E}">
        <p14:creationId xmlns:p14="http://schemas.microsoft.com/office/powerpoint/2010/main" val="4006460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F4651D-5C80-50D3-D3A1-2F08C5F5F108}"/>
              </a:ext>
            </a:extLst>
          </p:cNvPr>
          <p:cNvSpPr>
            <a:spLocks noGrp="1"/>
          </p:cNvSpPr>
          <p:nvPr>
            <p:ph type="ctrTitle"/>
          </p:nvPr>
        </p:nvSpPr>
        <p:spPr/>
        <p:txBody>
          <a:bodyPr/>
          <a:lstStyle/>
          <a:p>
            <a:r>
              <a:rPr lang="en-ZA" dirty="0"/>
              <a:t>Emerging Trends</a:t>
            </a:r>
          </a:p>
        </p:txBody>
      </p:sp>
      <p:sp>
        <p:nvSpPr>
          <p:cNvPr id="6" name="Subtitle 5">
            <a:extLst>
              <a:ext uri="{FF2B5EF4-FFF2-40B4-BE49-F238E27FC236}">
                <a16:creationId xmlns:a16="http://schemas.microsoft.com/office/drawing/2014/main" id="{6BF0A5CD-5B25-7D2D-C602-909A16F11560}"/>
              </a:ext>
            </a:extLst>
          </p:cNvPr>
          <p:cNvSpPr>
            <a:spLocks noGrp="1"/>
          </p:cNvSpPr>
          <p:nvPr>
            <p:ph type="subTitle" idx="1"/>
          </p:nvPr>
        </p:nvSpPr>
        <p:spPr/>
        <p:txBody>
          <a:bodyPr/>
          <a:lstStyle/>
          <a:p>
            <a:r>
              <a:rPr lang="en-US" dirty="0"/>
              <a:t>Emerging Trends in ICT encompasses the latest developments and innovations in technology, such as AI, blockchain, and IoT, and their implications for the ICT sector, including new challenges and opportunities for professionals.</a:t>
            </a:r>
            <a:endParaRPr lang="en-ZA" dirty="0"/>
          </a:p>
        </p:txBody>
      </p:sp>
    </p:spTree>
    <p:extLst>
      <p:ext uri="{BB962C8B-B14F-4D97-AF65-F5344CB8AC3E}">
        <p14:creationId xmlns:p14="http://schemas.microsoft.com/office/powerpoint/2010/main" val="3944251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B70669-466E-FEA4-404A-123DD72C3AB6}"/>
              </a:ext>
            </a:extLst>
          </p:cNvPr>
          <p:cNvSpPr>
            <a:spLocks noGrp="1"/>
          </p:cNvSpPr>
          <p:nvPr>
            <p:ph type="title"/>
          </p:nvPr>
        </p:nvSpPr>
        <p:spPr/>
        <p:txBody>
          <a:bodyPr/>
          <a:lstStyle/>
          <a:p>
            <a:r>
              <a:rPr lang="en-ZA" dirty="0"/>
              <a:t>Innovation and Technology Trends</a:t>
            </a:r>
          </a:p>
        </p:txBody>
      </p:sp>
      <p:sp>
        <p:nvSpPr>
          <p:cNvPr id="5" name="Picture Placeholder 4">
            <a:extLst>
              <a:ext uri="{FF2B5EF4-FFF2-40B4-BE49-F238E27FC236}">
                <a16:creationId xmlns:a16="http://schemas.microsoft.com/office/drawing/2014/main" id="{2A3FB7A4-EC49-4A85-2E9C-3279B7738E31}"/>
              </a:ext>
            </a:extLst>
          </p:cNvPr>
          <p:cNvSpPr>
            <a:spLocks noGrp="1"/>
          </p:cNvSpPr>
          <p:nvPr>
            <p:ph type="pic" idx="1"/>
          </p:nvPr>
        </p:nvSpPr>
        <p:spPr/>
      </p:sp>
      <p:sp>
        <p:nvSpPr>
          <p:cNvPr id="6" name="Text Placeholder 5">
            <a:extLst>
              <a:ext uri="{FF2B5EF4-FFF2-40B4-BE49-F238E27FC236}">
                <a16:creationId xmlns:a16="http://schemas.microsoft.com/office/drawing/2014/main" id="{1C351E46-9EB7-80EC-E666-CBD99195B893}"/>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Overview:</a:t>
            </a:r>
            <a:r>
              <a:rPr lang="en-US" b="0" i="0" dirty="0">
                <a:solidFill>
                  <a:srgbClr val="0D0D0D"/>
                </a:solidFill>
                <a:effectLst/>
                <a:highlight>
                  <a:srgbClr val="FFFFFF"/>
                </a:highlight>
                <a:latin typeface="Söhne"/>
              </a:rPr>
              <a:t> Emerging technologies like AI, blockchain, and IoT are transforming ICT practices, offering new possibilities for innovation and addressing challenges.</a:t>
            </a:r>
          </a:p>
          <a:p>
            <a:r>
              <a:rPr lang="en-US" b="1" i="0" dirty="0">
                <a:solidFill>
                  <a:srgbClr val="0D0D0D"/>
                </a:solidFill>
                <a:effectLst/>
                <a:highlight>
                  <a:srgbClr val="FFFFFF"/>
                </a:highlight>
                <a:latin typeface="Söhne"/>
              </a:rPr>
              <a:t>Overview:</a:t>
            </a:r>
            <a:r>
              <a:rPr lang="en-US" b="0" i="0" dirty="0">
                <a:solidFill>
                  <a:srgbClr val="0D0D0D"/>
                </a:solidFill>
                <a:effectLst/>
                <a:highlight>
                  <a:srgbClr val="FFFFFF"/>
                </a:highlight>
                <a:latin typeface="Söhne"/>
              </a:rPr>
              <a:t> The ICT sector is constantly evolving with emerging technologies like Artificial Intelligence (AI), Blockchain, and the Internet of Things (IoT). These technologies are reshaping ICT practices, opening new avenues for innovation, and presenting new challenges and opportunities.</a:t>
            </a:r>
          </a:p>
          <a:p>
            <a:endParaRPr lang="en-ZA" dirty="0"/>
          </a:p>
        </p:txBody>
      </p:sp>
      <p:pic>
        <p:nvPicPr>
          <p:cNvPr id="8" name="Picture 7">
            <a:extLst>
              <a:ext uri="{FF2B5EF4-FFF2-40B4-BE49-F238E27FC236}">
                <a16:creationId xmlns:a16="http://schemas.microsoft.com/office/drawing/2014/main" id="{C041036B-2391-C659-0516-6E7124855D95}"/>
              </a:ext>
            </a:extLst>
          </p:cNvPr>
          <p:cNvPicPr>
            <a:picLocks noChangeAspect="1"/>
          </p:cNvPicPr>
          <p:nvPr/>
        </p:nvPicPr>
        <p:blipFill>
          <a:blip r:embed="rId2"/>
          <a:stretch>
            <a:fillRect/>
          </a:stretch>
        </p:blipFill>
        <p:spPr>
          <a:xfrm>
            <a:off x="5334000" y="-4763"/>
            <a:ext cx="6858000" cy="6858000"/>
          </a:xfrm>
          <a:prstGeom prst="rect">
            <a:avLst/>
          </a:prstGeom>
        </p:spPr>
      </p:pic>
    </p:spTree>
    <p:extLst>
      <p:ext uri="{BB962C8B-B14F-4D97-AF65-F5344CB8AC3E}">
        <p14:creationId xmlns:p14="http://schemas.microsoft.com/office/powerpoint/2010/main" val="3092654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CA10-44A3-E72A-0E98-1142196F3597}"/>
              </a:ext>
            </a:extLst>
          </p:cNvPr>
          <p:cNvSpPr>
            <a:spLocks noGrp="1"/>
          </p:cNvSpPr>
          <p:nvPr>
            <p:ph type="title"/>
          </p:nvPr>
        </p:nvSpPr>
        <p:spPr/>
        <p:txBody>
          <a:bodyPr/>
          <a:lstStyle/>
          <a:p>
            <a:r>
              <a:rPr lang="en-ZA" dirty="0"/>
              <a:t>Sustainable ICT Practice</a:t>
            </a:r>
          </a:p>
        </p:txBody>
      </p:sp>
      <p:sp>
        <p:nvSpPr>
          <p:cNvPr id="3" name="Picture Placeholder 2">
            <a:extLst>
              <a:ext uri="{FF2B5EF4-FFF2-40B4-BE49-F238E27FC236}">
                <a16:creationId xmlns:a16="http://schemas.microsoft.com/office/drawing/2014/main" id="{1E9E5B32-5A0B-6216-BE0C-8F298E84DDEB}"/>
              </a:ext>
            </a:extLst>
          </p:cNvPr>
          <p:cNvSpPr>
            <a:spLocks noGrp="1"/>
          </p:cNvSpPr>
          <p:nvPr>
            <p:ph type="pic" idx="1"/>
          </p:nvPr>
        </p:nvSpPr>
        <p:spPr/>
      </p:sp>
      <p:sp>
        <p:nvSpPr>
          <p:cNvPr id="4" name="Text Placeholder 3">
            <a:extLst>
              <a:ext uri="{FF2B5EF4-FFF2-40B4-BE49-F238E27FC236}">
                <a16:creationId xmlns:a16="http://schemas.microsoft.com/office/drawing/2014/main" id="{E92A585E-3881-598B-B37B-9E63C429CEE0}"/>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Incorporating Sustainability:</a:t>
            </a:r>
            <a:r>
              <a:rPr lang="en-US" b="0" i="0" dirty="0">
                <a:solidFill>
                  <a:srgbClr val="0D0D0D"/>
                </a:solidFill>
                <a:effectLst/>
                <a:highlight>
                  <a:srgbClr val="FFFFFF"/>
                </a:highlight>
                <a:latin typeface="Söhne"/>
              </a:rPr>
              <a:t> Sustainability in ICT focuses on energy efficiency, reducing e-waste, and adopting green computing practices to minimize environmental impact.</a:t>
            </a:r>
          </a:p>
          <a:p>
            <a:r>
              <a:rPr lang="en-US" b="1" i="0" dirty="0">
                <a:solidFill>
                  <a:srgbClr val="0D0D0D"/>
                </a:solidFill>
                <a:effectLst/>
                <a:highlight>
                  <a:srgbClr val="FFFFFF"/>
                </a:highlight>
                <a:latin typeface="Söhne"/>
              </a:rPr>
              <a:t>Incorporating Sustainability:</a:t>
            </a:r>
            <a:r>
              <a:rPr lang="en-US" b="0" i="0" dirty="0">
                <a:solidFill>
                  <a:srgbClr val="0D0D0D"/>
                </a:solidFill>
                <a:effectLst/>
                <a:highlight>
                  <a:srgbClr val="FFFFFF"/>
                </a:highlight>
                <a:latin typeface="Söhne"/>
              </a:rPr>
              <a:t> As environmental concerns grow, there's a significant push towards making ICT practices more sustainable. This includes optimizing energy use, reducing electronic waste, and considering the environmental impact of ICT projects.</a:t>
            </a:r>
          </a:p>
          <a:p>
            <a:endParaRPr lang="en-ZA" dirty="0"/>
          </a:p>
        </p:txBody>
      </p:sp>
      <p:pic>
        <p:nvPicPr>
          <p:cNvPr id="6" name="Picture 5">
            <a:extLst>
              <a:ext uri="{FF2B5EF4-FFF2-40B4-BE49-F238E27FC236}">
                <a16:creationId xmlns:a16="http://schemas.microsoft.com/office/drawing/2014/main" id="{0C62B64C-681F-6988-7DCC-012B9DDB8F6E}"/>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370272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FC0F-4CE0-6B8E-21B0-283CB3ADCB2E}"/>
              </a:ext>
            </a:extLst>
          </p:cNvPr>
          <p:cNvSpPr>
            <a:spLocks noGrp="1"/>
          </p:cNvSpPr>
          <p:nvPr>
            <p:ph type="title"/>
          </p:nvPr>
        </p:nvSpPr>
        <p:spPr/>
        <p:txBody>
          <a:bodyPr/>
          <a:lstStyle/>
          <a:p>
            <a:r>
              <a:rPr lang="en-ZA" dirty="0"/>
              <a:t>Globalization</a:t>
            </a:r>
          </a:p>
        </p:txBody>
      </p:sp>
      <p:sp>
        <p:nvSpPr>
          <p:cNvPr id="3" name="Picture Placeholder 2">
            <a:extLst>
              <a:ext uri="{FF2B5EF4-FFF2-40B4-BE49-F238E27FC236}">
                <a16:creationId xmlns:a16="http://schemas.microsoft.com/office/drawing/2014/main" id="{8B788BC5-C06D-6977-8C8D-8F13F8570203}"/>
              </a:ext>
            </a:extLst>
          </p:cNvPr>
          <p:cNvSpPr>
            <a:spLocks noGrp="1"/>
          </p:cNvSpPr>
          <p:nvPr>
            <p:ph type="pic" idx="1"/>
          </p:nvPr>
        </p:nvSpPr>
        <p:spPr/>
      </p:sp>
      <p:sp>
        <p:nvSpPr>
          <p:cNvPr id="4" name="Text Placeholder 3">
            <a:extLst>
              <a:ext uri="{FF2B5EF4-FFF2-40B4-BE49-F238E27FC236}">
                <a16:creationId xmlns:a16="http://schemas.microsoft.com/office/drawing/2014/main" id="{8BE3F659-0309-1ADA-F763-89330B58C3E6}"/>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Impact on ICT:</a:t>
            </a:r>
            <a:r>
              <a:rPr lang="en-US" b="0" i="0" dirty="0">
                <a:solidFill>
                  <a:srgbClr val="0D0D0D"/>
                </a:solidFill>
                <a:effectLst/>
                <a:highlight>
                  <a:srgbClr val="FFFFFF"/>
                </a:highlight>
                <a:latin typeface="Söhne"/>
              </a:rPr>
              <a:t> Globalization requires ICT professionals to manage cross-cultural communication, adhere to global standards, and leverage ICT to connect markets worldwide.</a:t>
            </a:r>
          </a:p>
          <a:p>
            <a:r>
              <a:rPr lang="en-US" b="1" i="0" dirty="0">
                <a:solidFill>
                  <a:srgbClr val="0D0D0D"/>
                </a:solidFill>
                <a:effectLst/>
                <a:highlight>
                  <a:srgbClr val="FFFFFF"/>
                </a:highlight>
                <a:latin typeface="Söhne"/>
              </a:rPr>
              <a:t>Impact on ICT:</a:t>
            </a:r>
            <a:r>
              <a:rPr lang="en-US" b="0" i="0" dirty="0">
                <a:solidFill>
                  <a:srgbClr val="0D0D0D"/>
                </a:solidFill>
                <a:effectLst/>
                <a:highlight>
                  <a:srgbClr val="FFFFFF"/>
                </a:highlight>
                <a:latin typeface="Söhne"/>
              </a:rPr>
              <a:t> Globalization has made ICT more interconnected than ever, requiring professionals to manage cross-cultural communication effectively and adhere to global ICT standards. This ensures that products and services are accessible and relevant across different cultures and regions.</a:t>
            </a:r>
          </a:p>
          <a:p>
            <a:endParaRPr lang="en-ZA" dirty="0"/>
          </a:p>
        </p:txBody>
      </p:sp>
      <p:pic>
        <p:nvPicPr>
          <p:cNvPr id="6" name="Picture 5">
            <a:extLst>
              <a:ext uri="{FF2B5EF4-FFF2-40B4-BE49-F238E27FC236}">
                <a16:creationId xmlns:a16="http://schemas.microsoft.com/office/drawing/2014/main" id="{20484217-EC7D-321C-472C-9DD85F5F1ADD}"/>
              </a:ext>
            </a:extLst>
          </p:cNvPr>
          <p:cNvPicPr>
            <a:picLocks noChangeAspect="1"/>
          </p:cNvPicPr>
          <p:nvPr/>
        </p:nvPicPr>
        <p:blipFill>
          <a:blip r:embed="rId2"/>
          <a:stretch>
            <a:fillRect/>
          </a:stretch>
        </p:blipFill>
        <p:spPr>
          <a:xfrm>
            <a:off x="5334000" y="-4763"/>
            <a:ext cx="6858000" cy="6858000"/>
          </a:xfrm>
          <a:prstGeom prst="rect">
            <a:avLst/>
          </a:prstGeom>
        </p:spPr>
      </p:pic>
    </p:spTree>
    <p:extLst>
      <p:ext uri="{BB962C8B-B14F-4D97-AF65-F5344CB8AC3E}">
        <p14:creationId xmlns:p14="http://schemas.microsoft.com/office/powerpoint/2010/main" val="3321327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3B22A9-EC01-2B3E-C8CD-EB0EAE42A34A}"/>
              </a:ext>
            </a:extLst>
          </p:cNvPr>
          <p:cNvSpPr>
            <a:spLocks noGrp="1"/>
          </p:cNvSpPr>
          <p:nvPr>
            <p:ph type="ctrTitle"/>
          </p:nvPr>
        </p:nvSpPr>
        <p:spPr/>
        <p:txBody>
          <a:bodyPr/>
          <a:lstStyle/>
          <a:p>
            <a:r>
              <a:rPr lang="en-ZA" dirty="0"/>
              <a:t>Professional Development</a:t>
            </a:r>
          </a:p>
        </p:txBody>
      </p:sp>
      <p:sp>
        <p:nvSpPr>
          <p:cNvPr id="6" name="Subtitle 5">
            <a:extLst>
              <a:ext uri="{FF2B5EF4-FFF2-40B4-BE49-F238E27FC236}">
                <a16:creationId xmlns:a16="http://schemas.microsoft.com/office/drawing/2014/main" id="{89A95392-C3A5-AE47-A458-09A42AC5A1F7}"/>
              </a:ext>
            </a:extLst>
          </p:cNvPr>
          <p:cNvSpPr>
            <a:spLocks noGrp="1"/>
          </p:cNvSpPr>
          <p:nvPr>
            <p:ph type="subTitle" idx="1"/>
          </p:nvPr>
        </p:nvSpPr>
        <p:spPr/>
        <p:txBody>
          <a:bodyPr/>
          <a:lstStyle/>
          <a:p>
            <a:r>
              <a:rPr lang="en-US" dirty="0"/>
              <a:t>Professional Development in ICT refers to the continuous learning and career advancement activities undertaken by ICT professionals, including acquiring new skills, earning certifications, networking, and engaging in lifelong learning to stay current in the field.</a:t>
            </a:r>
            <a:endParaRPr lang="en-ZA" dirty="0"/>
          </a:p>
        </p:txBody>
      </p:sp>
    </p:spTree>
    <p:extLst>
      <p:ext uri="{BB962C8B-B14F-4D97-AF65-F5344CB8AC3E}">
        <p14:creationId xmlns:p14="http://schemas.microsoft.com/office/powerpoint/2010/main" val="731440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E7812C-7507-8CA3-E4C9-7613D72E9DD9}"/>
              </a:ext>
            </a:extLst>
          </p:cNvPr>
          <p:cNvSpPr>
            <a:spLocks noGrp="1"/>
          </p:cNvSpPr>
          <p:nvPr>
            <p:ph type="title"/>
          </p:nvPr>
        </p:nvSpPr>
        <p:spPr/>
        <p:txBody>
          <a:bodyPr/>
          <a:lstStyle/>
          <a:p>
            <a:r>
              <a:rPr lang="en-ZA" dirty="0"/>
              <a:t>Career Planning</a:t>
            </a:r>
          </a:p>
        </p:txBody>
      </p:sp>
      <p:sp>
        <p:nvSpPr>
          <p:cNvPr id="9" name="Picture Placeholder 8">
            <a:extLst>
              <a:ext uri="{FF2B5EF4-FFF2-40B4-BE49-F238E27FC236}">
                <a16:creationId xmlns:a16="http://schemas.microsoft.com/office/drawing/2014/main" id="{2E42E0E3-9464-1971-D0A5-53D6A147081F}"/>
              </a:ext>
            </a:extLst>
          </p:cNvPr>
          <p:cNvSpPr>
            <a:spLocks noGrp="1"/>
          </p:cNvSpPr>
          <p:nvPr>
            <p:ph type="pic" idx="1"/>
          </p:nvPr>
        </p:nvSpPr>
        <p:spPr/>
      </p:sp>
      <p:sp>
        <p:nvSpPr>
          <p:cNvPr id="6" name="Text Placeholder 5">
            <a:extLst>
              <a:ext uri="{FF2B5EF4-FFF2-40B4-BE49-F238E27FC236}">
                <a16:creationId xmlns:a16="http://schemas.microsoft.com/office/drawing/2014/main" id="{4B416C17-7715-C67A-0338-2E47D80A78E1}"/>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Overview:</a:t>
            </a:r>
            <a:r>
              <a:rPr lang="en-US" b="0" i="0" dirty="0">
                <a:solidFill>
                  <a:srgbClr val="0D0D0D"/>
                </a:solidFill>
                <a:effectLst/>
                <a:highlight>
                  <a:srgbClr val="FFFFFF"/>
                </a:highlight>
                <a:latin typeface="Söhne"/>
              </a:rPr>
              <a:t> Effective career planning in ICT involves setting clear goals, assessing skills, exploring career options, and developing strategies for advancement. It's a dynamic process that adapts to industry changes and personal growth.</a:t>
            </a:r>
          </a:p>
          <a:p>
            <a:r>
              <a:rPr lang="en-US" b="1" i="0" dirty="0">
                <a:solidFill>
                  <a:srgbClr val="0D0D0D"/>
                </a:solidFill>
                <a:effectLst/>
                <a:highlight>
                  <a:srgbClr val="FFFFFF"/>
                </a:highlight>
                <a:latin typeface="Söhne"/>
              </a:rPr>
              <a:t>Overview:</a:t>
            </a:r>
            <a:r>
              <a:rPr lang="en-US" b="0" i="0" dirty="0">
                <a:solidFill>
                  <a:srgbClr val="0D0D0D"/>
                </a:solidFill>
                <a:effectLst/>
                <a:highlight>
                  <a:srgbClr val="FFFFFF"/>
                </a:highlight>
                <a:latin typeface="Söhne"/>
              </a:rPr>
              <a:t> Career planning in ICT involves identifying potential career paths, setting short-term and long-term professional goals, and developing strategies for career advancement. It's about understanding the industry landscape, evaluating personal strengths and interests, and making informed decisions to navigate through various career stages.</a:t>
            </a:r>
          </a:p>
          <a:p>
            <a:endParaRPr lang="en-ZA" dirty="0"/>
          </a:p>
        </p:txBody>
      </p:sp>
      <p:pic>
        <p:nvPicPr>
          <p:cNvPr id="8" name="Picture 7">
            <a:extLst>
              <a:ext uri="{FF2B5EF4-FFF2-40B4-BE49-F238E27FC236}">
                <a16:creationId xmlns:a16="http://schemas.microsoft.com/office/drawing/2014/main" id="{F694A0EE-2B5B-749D-2802-84D879880D6D}"/>
              </a:ext>
            </a:extLst>
          </p:cNvPr>
          <p:cNvPicPr>
            <a:picLocks noChangeAspect="1"/>
          </p:cNvPicPr>
          <p:nvPr/>
        </p:nvPicPr>
        <p:blipFill>
          <a:blip r:embed="rId2"/>
          <a:stretch>
            <a:fillRect/>
          </a:stretch>
        </p:blipFill>
        <p:spPr>
          <a:xfrm>
            <a:off x="5334000" y="-4763"/>
            <a:ext cx="6858000" cy="6858000"/>
          </a:xfrm>
          <a:prstGeom prst="rect">
            <a:avLst/>
          </a:prstGeom>
        </p:spPr>
      </p:pic>
    </p:spTree>
    <p:extLst>
      <p:ext uri="{BB962C8B-B14F-4D97-AF65-F5344CB8AC3E}">
        <p14:creationId xmlns:p14="http://schemas.microsoft.com/office/powerpoint/2010/main" val="64971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4996-E7F1-BE86-D977-4C12CFA4E694}"/>
              </a:ext>
            </a:extLst>
          </p:cNvPr>
          <p:cNvSpPr>
            <a:spLocks noGrp="1"/>
          </p:cNvSpPr>
          <p:nvPr>
            <p:ph type="title"/>
          </p:nvPr>
        </p:nvSpPr>
        <p:spPr/>
        <p:txBody>
          <a:bodyPr/>
          <a:lstStyle/>
          <a:p>
            <a:r>
              <a:rPr lang="en-ZA" dirty="0"/>
              <a:t>Networking</a:t>
            </a:r>
          </a:p>
        </p:txBody>
      </p:sp>
      <p:sp>
        <p:nvSpPr>
          <p:cNvPr id="3" name="Picture Placeholder 2">
            <a:extLst>
              <a:ext uri="{FF2B5EF4-FFF2-40B4-BE49-F238E27FC236}">
                <a16:creationId xmlns:a16="http://schemas.microsoft.com/office/drawing/2014/main" id="{494371ED-FB73-D1B3-0A18-BE7FEDFAE1C1}"/>
              </a:ext>
            </a:extLst>
          </p:cNvPr>
          <p:cNvSpPr>
            <a:spLocks noGrp="1"/>
          </p:cNvSpPr>
          <p:nvPr>
            <p:ph type="pic" idx="1"/>
          </p:nvPr>
        </p:nvSpPr>
        <p:spPr/>
      </p:sp>
      <p:sp>
        <p:nvSpPr>
          <p:cNvPr id="4" name="Text Placeholder 3">
            <a:extLst>
              <a:ext uri="{FF2B5EF4-FFF2-40B4-BE49-F238E27FC236}">
                <a16:creationId xmlns:a16="http://schemas.microsoft.com/office/drawing/2014/main" id="{EDF7D400-DB4C-0473-652B-CFC8BACE7BD0}"/>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Importance:</a:t>
            </a:r>
            <a:r>
              <a:rPr lang="en-US" b="0" i="0" dirty="0">
                <a:solidFill>
                  <a:srgbClr val="0D0D0D"/>
                </a:solidFill>
                <a:effectLst/>
                <a:highlight>
                  <a:srgbClr val="FFFFFF"/>
                </a:highlight>
                <a:latin typeface="Söhne"/>
              </a:rPr>
              <a:t> Networking plays a crucial role in ICT professional development, offering opportunities for learning, collaboration, and career advancement through conferences, professional organizations, and online communities.</a:t>
            </a:r>
          </a:p>
          <a:p>
            <a:r>
              <a:rPr lang="en-US" b="1" i="0" dirty="0">
                <a:solidFill>
                  <a:srgbClr val="0D0D0D"/>
                </a:solidFill>
                <a:effectLst/>
                <a:highlight>
                  <a:srgbClr val="FFFFFF"/>
                </a:highlight>
                <a:latin typeface="Söhne"/>
              </a:rPr>
              <a:t>Importance:</a:t>
            </a:r>
            <a:r>
              <a:rPr lang="en-US" b="0" i="0" dirty="0">
                <a:solidFill>
                  <a:srgbClr val="0D0D0D"/>
                </a:solidFill>
                <a:effectLst/>
                <a:highlight>
                  <a:srgbClr val="FFFFFF"/>
                </a:highlight>
                <a:latin typeface="Söhne"/>
              </a:rPr>
              <a:t> Professional networking is crucial for career development in ICT. Attending conferences, joining professional organizations, and engaging in online communities can lead to new opportunities, mentorship, and collaborations. Networking helps professionals stay informed about industry trends, share knowledge, and gain support from peers.</a:t>
            </a:r>
          </a:p>
          <a:p>
            <a:endParaRPr lang="en-ZA" dirty="0"/>
          </a:p>
        </p:txBody>
      </p:sp>
      <p:pic>
        <p:nvPicPr>
          <p:cNvPr id="6" name="Picture 5">
            <a:extLst>
              <a:ext uri="{FF2B5EF4-FFF2-40B4-BE49-F238E27FC236}">
                <a16:creationId xmlns:a16="http://schemas.microsoft.com/office/drawing/2014/main" id="{1FAB0701-614B-5C50-47EC-7402300FD4BA}"/>
              </a:ext>
            </a:extLst>
          </p:cNvPr>
          <p:cNvPicPr>
            <a:picLocks noChangeAspect="1"/>
          </p:cNvPicPr>
          <p:nvPr/>
        </p:nvPicPr>
        <p:blipFill>
          <a:blip r:embed="rId2"/>
          <a:stretch>
            <a:fillRect/>
          </a:stretch>
        </p:blipFill>
        <p:spPr>
          <a:xfrm>
            <a:off x="5343832" y="-4763"/>
            <a:ext cx="6858000" cy="6858000"/>
          </a:xfrm>
          <a:prstGeom prst="rect">
            <a:avLst/>
          </a:prstGeom>
        </p:spPr>
      </p:pic>
    </p:spTree>
    <p:extLst>
      <p:ext uri="{BB962C8B-B14F-4D97-AF65-F5344CB8AC3E}">
        <p14:creationId xmlns:p14="http://schemas.microsoft.com/office/powerpoint/2010/main" val="2128130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6A16-ED7D-CEF8-6BFB-D997A0B052A3}"/>
              </a:ext>
            </a:extLst>
          </p:cNvPr>
          <p:cNvSpPr>
            <a:spLocks noGrp="1"/>
          </p:cNvSpPr>
          <p:nvPr>
            <p:ph type="title"/>
          </p:nvPr>
        </p:nvSpPr>
        <p:spPr/>
        <p:txBody>
          <a:bodyPr/>
          <a:lstStyle/>
          <a:p>
            <a:r>
              <a:rPr lang="en-ZA" dirty="0"/>
              <a:t>Continuous Learning</a:t>
            </a:r>
          </a:p>
        </p:txBody>
      </p:sp>
      <p:sp>
        <p:nvSpPr>
          <p:cNvPr id="3" name="Picture Placeholder 2">
            <a:extLst>
              <a:ext uri="{FF2B5EF4-FFF2-40B4-BE49-F238E27FC236}">
                <a16:creationId xmlns:a16="http://schemas.microsoft.com/office/drawing/2014/main" id="{CD69EF93-1930-9881-9C7F-DC29D80CE643}"/>
              </a:ext>
            </a:extLst>
          </p:cNvPr>
          <p:cNvSpPr>
            <a:spLocks noGrp="1"/>
          </p:cNvSpPr>
          <p:nvPr>
            <p:ph type="pic" idx="1"/>
          </p:nvPr>
        </p:nvSpPr>
        <p:spPr/>
      </p:sp>
      <p:sp>
        <p:nvSpPr>
          <p:cNvPr id="4" name="Text Placeholder 3">
            <a:extLst>
              <a:ext uri="{FF2B5EF4-FFF2-40B4-BE49-F238E27FC236}">
                <a16:creationId xmlns:a16="http://schemas.microsoft.com/office/drawing/2014/main" id="{DA186E61-448B-E421-74B5-AC255F009721}"/>
              </a:ext>
            </a:extLst>
          </p:cNvPr>
          <p:cNvSpPr>
            <a:spLocks noGrp="1"/>
          </p:cNvSpPr>
          <p:nvPr>
            <p:ph type="body" sz="half" idx="2"/>
          </p:nvPr>
        </p:nvSpPr>
        <p:spPr/>
        <p:txBody>
          <a:bodyPr/>
          <a:lstStyle/>
          <a:p>
            <a:r>
              <a:rPr lang="en-US" b="1" i="0" dirty="0">
                <a:solidFill>
                  <a:srgbClr val="0D0D0D"/>
                </a:solidFill>
                <a:effectLst/>
                <a:highlight>
                  <a:srgbClr val="FFFFFF"/>
                </a:highlight>
                <a:latin typeface="Söhne"/>
              </a:rPr>
              <a:t>Approaches:</a:t>
            </a:r>
            <a:r>
              <a:rPr lang="en-US" b="0" i="0" dirty="0">
                <a:solidFill>
                  <a:srgbClr val="0D0D0D"/>
                </a:solidFill>
                <a:effectLst/>
                <a:highlight>
                  <a:srgbClr val="FFFFFF"/>
                </a:highlight>
                <a:latin typeface="Söhne"/>
              </a:rPr>
              <a:t> The ICT field requires a commitment to lifelong learning, with continuous education through certifications, workshops, and advanced degrees being key to keeping up with technological advancements and advancing one's career.</a:t>
            </a:r>
          </a:p>
          <a:p>
            <a:r>
              <a:rPr lang="en-US" b="1" i="0" dirty="0">
                <a:solidFill>
                  <a:srgbClr val="0D0D0D"/>
                </a:solidFill>
                <a:effectLst/>
                <a:highlight>
                  <a:srgbClr val="FFFFFF"/>
                </a:highlight>
                <a:latin typeface="Söhne"/>
              </a:rPr>
              <a:t>Approaches:</a:t>
            </a:r>
            <a:r>
              <a:rPr lang="en-US" b="0" i="0" dirty="0">
                <a:solidFill>
                  <a:srgbClr val="0D0D0D"/>
                </a:solidFill>
                <a:effectLst/>
                <a:highlight>
                  <a:srgbClr val="FFFFFF"/>
                </a:highlight>
                <a:latin typeface="Söhne"/>
              </a:rPr>
              <a:t> The field of ICT is dynamic, with rapid technological advancements. Lifelong learning through certifications, workshops, seminars, and further education is essential to keep skills up-to-date and remain competitive in the job market. Continuous learning also opens up new career opportunities and pathways for professional growth.</a:t>
            </a:r>
          </a:p>
          <a:p>
            <a:endParaRPr lang="en-ZA" dirty="0"/>
          </a:p>
        </p:txBody>
      </p:sp>
      <p:pic>
        <p:nvPicPr>
          <p:cNvPr id="6" name="Picture 5">
            <a:extLst>
              <a:ext uri="{FF2B5EF4-FFF2-40B4-BE49-F238E27FC236}">
                <a16:creationId xmlns:a16="http://schemas.microsoft.com/office/drawing/2014/main" id="{ABFFCAEF-810C-1CE9-0560-8B163EC4E47F}"/>
              </a:ext>
            </a:extLst>
          </p:cNvPr>
          <p:cNvPicPr>
            <a:picLocks noChangeAspect="1"/>
          </p:cNvPicPr>
          <p:nvPr/>
        </p:nvPicPr>
        <p:blipFill>
          <a:blip r:embed="rId2"/>
          <a:stretch>
            <a:fillRect/>
          </a:stretch>
        </p:blipFill>
        <p:spPr>
          <a:xfrm>
            <a:off x="5334000" y="-4763"/>
            <a:ext cx="6858000" cy="6858000"/>
          </a:xfrm>
          <a:prstGeom prst="rect">
            <a:avLst/>
          </a:prstGeom>
        </p:spPr>
      </p:pic>
    </p:spTree>
    <p:extLst>
      <p:ext uri="{BB962C8B-B14F-4D97-AF65-F5344CB8AC3E}">
        <p14:creationId xmlns:p14="http://schemas.microsoft.com/office/powerpoint/2010/main" val="1807105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4CEA3D-04EB-3AE0-9853-AA1AE01FA8EF}"/>
              </a:ext>
            </a:extLst>
          </p:cNvPr>
          <p:cNvSpPr>
            <a:spLocks noGrp="1"/>
          </p:cNvSpPr>
          <p:nvPr>
            <p:ph type="title"/>
          </p:nvPr>
        </p:nvSpPr>
        <p:spPr/>
        <p:txBody>
          <a:bodyPr/>
          <a:lstStyle/>
          <a:p>
            <a:r>
              <a:rPr lang="en-ZA" dirty="0"/>
              <a:t>Definition and Scope</a:t>
            </a:r>
          </a:p>
        </p:txBody>
      </p:sp>
      <p:sp>
        <p:nvSpPr>
          <p:cNvPr id="6" name="Text Placeholder 5">
            <a:extLst>
              <a:ext uri="{FF2B5EF4-FFF2-40B4-BE49-F238E27FC236}">
                <a16:creationId xmlns:a16="http://schemas.microsoft.com/office/drawing/2014/main" id="{6353F92C-2A57-BA6D-213F-6C0575E15775}"/>
              </a:ext>
            </a:extLst>
          </p:cNvPr>
          <p:cNvSpPr>
            <a:spLocks noGrp="1"/>
          </p:cNvSpPr>
          <p:nvPr>
            <p:ph type="body" sz="half" idx="2"/>
          </p:nvPr>
        </p:nvSpPr>
        <p:spPr/>
        <p:txBody>
          <a:bodyPr/>
          <a:lstStyle/>
          <a:p>
            <a:r>
              <a:rPr lang="en-US" b="1" dirty="0"/>
              <a:t>ICT (Information and Communications Technology): </a:t>
            </a:r>
            <a:r>
              <a:rPr lang="en-US" dirty="0"/>
              <a:t>Refers to the integration of telecommunications (telephone lines and wireless signals), computers, and necessary enterprise software, middleware, storage, and audio-visual systems, which enable users to access, store, transmit, and manipulate information.</a:t>
            </a:r>
            <a:endParaRPr lang="en-ZA" dirty="0"/>
          </a:p>
        </p:txBody>
      </p:sp>
      <p:sp>
        <p:nvSpPr>
          <p:cNvPr id="12" name="Picture Placeholder 11">
            <a:extLst>
              <a:ext uri="{FF2B5EF4-FFF2-40B4-BE49-F238E27FC236}">
                <a16:creationId xmlns:a16="http://schemas.microsoft.com/office/drawing/2014/main" id="{AA5AB0AE-31AE-82B3-A3D5-C8BD6174177F}"/>
              </a:ext>
            </a:extLst>
          </p:cNvPr>
          <p:cNvSpPr>
            <a:spLocks noGrp="1"/>
          </p:cNvSpPr>
          <p:nvPr>
            <p:ph type="pic" idx="1"/>
          </p:nvPr>
        </p:nvSpPr>
        <p:spPr/>
      </p:sp>
      <p:pic>
        <p:nvPicPr>
          <p:cNvPr id="16" name="Picture 15">
            <a:extLst>
              <a:ext uri="{FF2B5EF4-FFF2-40B4-BE49-F238E27FC236}">
                <a16:creationId xmlns:a16="http://schemas.microsoft.com/office/drawing/2014/main" id="{1A123D74-3D2D-8FC9-D10C-CB8425206877}"/>
              </a:ext>
            </a:extLst>
          </p:cNvPr>
          <p:cNvPicPr>
            <a:picLocks noChangeAspect="1"/>
          </p:cNvPicPr>
          <p:nvPr/>
        </p:nvPicPr>
        <p:blipFill>
          <a:blip r:embed="rId2"/>
          <a:stretch>
            <a:fillRect/>
          </a:stretch>
        </p:blipFill>
        <p:spPr>
          <a:xfrm>
            <a:off x="5334000" y="-4763"/>
            <a:ext cx="6858000" cy="6858000"/>
          </a:xfrm>
          <a:prstGeom prst="rect">
            <a:avLst/>
          </a:prstGeom>
        </p:spPr>
      </p:pic>
    </p:spTree>
    <p:extLst>
      <p:ext uri="{BB962C8B-B14F-4D97-AF65-F5344CB8AC3E}">
        <p14:creationId xmlns:p14="http://schemas.microsoft.com/office/powerpoint/2010/main" val="3922374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4CEA3D-04EB-3AE0-9853-AA1AE01FA8EF}"/>
              </a:ext>
            </a:extLst>
          </p:cNvPr>
          <p:cNvSpPr>
            <a:spLocks noGrp="1"/>
          </p:cNvSpPr>
          <p:nvPr>
            <p:ph type="title"/>
          </p:nvPr>
        </p:nvSpPr>
        <p:spPr/>
        <p:txBody>
          <a:bodyPr/>
          <a:lstStyle/>
          <a:p>
            <a:r>
              <a:rPr lang="en-ZA" dirty="0"/>
              <a:t>Definition and Scope</a:t>
            </a:r>
          </a:p>
        </p:txBody>
      </p:sp>
      <p:sp>
        <p:nvSpPr>
          <p:cNvPr id="6" name="Text Placeholder 5">
            <a:extLst>
              <a:ext uri="{FF2B5EF4-FFF2-40B4-BE49-F238E27FC236}">
                <a16:creationId xmlns:a16="http://schemas.microsoft.com/office/drawing/2014/main" id="{6353F92C-2A57-BA6D-213F-6C0575E15775}"/>
              </a:ext>
            </a:extLst>
          </p:cNvPr>
          <p:cNvSpPr>
            <a:spLocks noGrp="1"/>
          </p:cNvSpPr>
          <p:nvPr>
            <p:ph type="body" sz="half" idx="2"/>
          </p:nvPr>
        </p:nvSpPr>
        <p:spPr/>
        <p:txBody>
          <a:bodyPr/>
          <a:lstStyle/>
          <a:p>
            <a:r>
              <a:rPr lang="en-US" b="1" dirty="0"/>
              <a:t>Impact on Businesses: </a:t>
            </a:r>
            <a:r>
              <a:rPr lang="en-US" dirty="0"/>
              <a:t>ICT is crucial for businesses as it helps in automating processes, enhancing communication, increasing efficiency, improving customer service, and enabling e-commerce activities</a:t>
            </a:r>
            <a:r>
              <a:rPr lang="en-US" b="1" dirty="0"/>
              <a:t>.</a:t>
            </a:r>
            <a:endParaRPr lang="en-ZA" dirty="0"/>
          </a:p>
        </p:txBody>
      </p:sp>
      <p:sp>
        <p:nvSpPr>
          <p:cNvPr id="12" name="Picture Placeholder 11">
            <a:extLst>
              <a:ext uri="{FF2B5EF4-FFF2-40B4-BE49-F238E27FC236}">
                <a16:creationId xmlns:a16="http://schemas.microsoft.com/office/drawing/2014/main" id="{AA5AB0AE-31AE-82B3-A3D5-C8BD6174177F}"/>
              </a:ext>
            </a:extLst>
          </p:cNvPr>
          <p:cNvSpPr>
            <a:spLocks noGrp="1"/>
          </p:cNvSpPr>
          <p:nvPr>
            <p:ph type="pic" idx="1"/>
          </p:nvPr>
        </p:nvSpPr>
        <p:spPr/>
      </p:sp>
      <p:pic>
        <p:nvPicPr>
          <p:cNvPr id="3" name="Picture 2">
            <a:extLst>
              <a:ext uri="{FF2B5EF4-FFF2-40B4-BE49-F238E27FC236}">
                <a16:creationId xmlns:a16="http://schemas.microsoft.com/office/drawing/2014/main" id="{4E925944-14CC-B5BA-10E9-AF0AB0897227}"/>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3620767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4C2365-E2D1-705D-436F-3D1145BE4134}"/>
              </a:ext>
            </a:extLst>
          </p:cNvPr>
          <p:cNvSpPr>
            <a:spLocks noGrp="1"/>
          </p:cNvSpPr>
          <p:nvPr>
            <p:ph type="ctrTitle"/>
          </p:nvPr>
        </p:nvSpPr>
        <p:spPr/>
        <p:txBody>
          <a:bodyPr/>
          <a:lstStyle/>
          <a:p>
            <a:r>
              <a:rPr lang="en-ZA" dirty="0"/>
              <a:t>Communication in ICT</a:t>
            </a:r>
          </a:p>
        </p:txBody>
      </p:sp>
      <p:sp>
        <p:nvSpPr>
          <p:cNvPr id="9" name="Subtitle 8">
            <a:extLst>
              <a:ext uri="{FF2B5EF4-FFF2-40B4-BE49-F238E27FC236}">
                <a16:creationId xmlns:a16="http://schemas.microsoft.com/office/drawing/2014/main" id="{FD1B7B51-CCEB-2BDD-7FE2-F1E174861EC5}"/>
              </a:ext>
            </a:extLst>
          </p:cNvPr>
          <p:cNvSpPr>
            <a:spLocks noGrp="1"/>
          </p:cNvSpPr>
          <p:nvPr>
            <p:ph type="subTitle" idx="1"/>
          </p:nvPr>
        </p:nvSpPr>
        <p:spPr/>
        <p:txBody>
          <a:bodyPr/>
          <a:lstStyle/>
          <a:p>
            <a:r>
              <a:rPr lang="en-US" dirty="0"/>
              <a:t>Communication in ICT involves the effective transmission of information and ideas between individuals and teams, utilizing various digital platforms and tools to facilitate clear and efficient exchange.</a:t>
            </a:r>
            <a:endParaRPr lang="en-ZA" dirty="0"/>
          </a:p>
        </p:txBody>
      </p:sp>
    </p:spTree>
    <p:extLst>
      <p:ext uri="{BB962C8B-B14F-4D97-AF65-F5344CB8AC3E}">
        <p14:creationId xmlns:p14="http://schemas.microsoft.com/office/powerpoint/2010/main" val="261440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547CB-6143-4BDD-CB00-E75096958EFA}"/>
              </a:ext>
            </a:extLst>
          </p:cNvPr>
          <p:cNvSpPr>
            <a:spLocks noGrp="1"/>
          </p:cNvSpPr>
          <p:nvPr>
            <p:ph type="title"/>
          </p:nvPr>
        </p:nvSpPr>
        <p:spPr/>
        <p:txBody>
          <a:bodyPr/>
          <a:lstStyle/>
          <a:p>
            <a:r>
              <a:rPr lang="en-ZA" dirty="0"/>
              <a:t>Fundamental Skills</a:t>
            </a:r>
          </a:p>
        </p:txBody>
      </p:sp>
      <p:sp>
        <p:nvSpPr>
          <p:cNvPr id="5" name="Picture Placeholder 4">
            <a:extLst>
              <a:ext uri="{FF2B5EF4-FFF2-40B4-BE49-F238E27FC236}">
                <a16:creationId xmlns:a16="http://schemas.microsoft.com/office/drawing/2014/main" id="{C55144D3-F6C0-F970-8360-2ABD0A9FE797}"/>
              </a:ext>
            </a:extLst>
          </p:cNvPr>
          <p:cNvSpPr>
            <a:spLocks noGrp="1"/>
          </p:cNvSpPr>
          <p:nvPr>
            <p:ph type="pic" idx="1"/>
          </p:nvPr>
        </p:nvSpPr>
        <p:spPr/>
      </p:sp>
      <p:sp>
        <p:nvSpPr>
          <p:cNvPr id="6" name="Text Placeholder 5">
            <a:extLst>
              <a:ext uri="{FF2B5EF4-FFF2-40B4-BE49-F238E27FC236}">
                <a16:creationId xmlns:a16="http://schemas.microsoft.com/office/drawing/2014/main" id="{9930614C-D9AF-1955-BE92-0BD0CBDD9C9C}"/>
              </a:ext>
            </a:extLst>
          </p:cNvPr>
          <p:cNvSpPr>
            <a:spLocks noGrp="1"/>
          </p:cNvSpPr>
          <p:nvPr>
            <p:ph type="body" sz="half" idx="2"/>
          </p:nvPr>
        </p:nvSpPr>
        <p:spPr/>
        <p:txBody>
          <a:bodyPr/>
          <a:lstStyle/>
          <a:p>
            <a:r>
              <a:rPr lang="en-US" b="1" dirty="0"/>
              <a:t>Essential Communication Types: </a:t>
            </a:r>
            <a:r>
              <a:rPr lang="en-US" dirty="0"/>
              <a:t>Written, oral, and interpersonal communication are crucial for effectively conveying technical concepts to both technical and non-technical audiences, fostering collaboration and ensuring alignment among stakeholders.</a:t>
            </a:r>
          </a:p>
          <a:p>
            <a:r>
              <a:rPr lang="en-US" b="1" dirty="0"/>
              <a:t>Written, Oral, and Interpersonal Communication: </a:t>
            </a:r>
            <a:r>
              <a:rPr lang="en-US" dirty="0"/>
              <a:t>Essential for conveying complex technical concepts in a clear and understandable manner to both technical and non-technical audiences. Effective communication fosters collaboration and ensures that all stakeholders are on the same page.</a:t>
            </a:r>
            <a:endParaRPr lang="en-ZA" dirty="0"/>
          </a:p>
        </p:txBody>
      </p:sp>
      <p:pic>
        <p:nvPicPr>
          <p:cNvPr id="8" name="Picture 7">
            <a:extLst>
              <a:ext uri="{FF2B5EF4-FFF2-40B4-BE49-F238E27FC236}">
                <a16:creationId xmlns:a16="http://schemas.microsoft.com/office/drawing/2014/main" id="{707E514D-7CA9-B003-D142-045986DFF33A}"/>
              </a:ext>
            </a:extLst>
          </p:cNvPr>
          <p:cNvPicPr>
            <a:picLocks noChangeAspect="1"/>
          </p:cNvPicPr>
          <p:nvPr/>
        </p:nvPicPr>
        <p:blipFill>
          <a:blip r:embed="rId2"/>
          <a:stretch>
            <a:fillRect/>
          </a:stretch>
        </p:blipFill>
        <p:spPr>
          <a:xfrm>
            <a:off x="5334000" y="-4763"/>
            <a:ext cx="6858000" cy="6858000"/>
          </a:xfrm>
          <a:prstGeom prst="rect">
            <a:avLst/>
          </a:prstGeom>
        </p:spPr>
      </p:pic>
    </p:spTree>
    <p:extLst>
      <p:ext uri="{BB962C8B-B14F-4D97-AF65-F5344CB8AC3E}">
        <p14:creationId xmlns:p14="http://schemas.microsoft.com/office/powerpoint/2010/main" val="303100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547CB-6143-4BDD-CB00-E75096958EFA}"/>
              </a:ext>
            </a:extLst>
          </p:cNvPr>
          <p:cNvSpPr>
            <a:spLocks noGrp="1"/>
          </p:cNvSpPr>
          <p:nvPr>
            <p:ph type="title"/>
          </p:nvPr>
        </p:nvSpPr>
        <p:spPr/>
        <p:txBody>
          <a:bodyPr/>
          <a:lstStyle/>
          <a:p>
            <a:r>
              <a:rPr lang="en-ZA" dirty="0"/>
              <a:t>Technical Documentation</a:t>
            </a:r>
          </a:p>
        </p:txBody>
      </p:sp>
      <p:sp>
        <p:nvSpPr>
          <p:cNvPr id="5" name="Picture Placeholder 4">
            <a:extLst>
              <a:ext uri="{FF2B5EF4-FFF2-40B4-BE49-F238E27FC236}">
                <a16:creationId xmlns:a16="http://schemas.microsoft.com/office/drawing/2014/main" id="{C55144D3-F6C0-F970-8360-2ABD0A9FE797}"/>
              </a:ext>
            </a:extLst>
          </p:cNvPr>
          <p:cNvSpPr>
            <a:spLocks noGrp="1"/>
          </p:cNvSpPr>
          <p:nvPr>
            <p:ph type="pic" idx="1"/>
          </p:nvPr>
        </p:nvSpPr>
        <p:spPr/>
      </p:sp>
      <p:sp>
        <p:nvSpPr>
          <p:cNvPr id="6" name="Text Placeholder 5">
            <a:extLst>
              <a:ext uri="{FF2B5EF4-FFF2-40B4-BE49-F238E27FC236}">
                <a16:creationId xmlns:a16="http://schemas.microsoft.com/office/drawing/2014/main" id="{9930614C-D9AF-1955-BE92-0BD0CBDD9C9C}"/>
              </a:ext>
            </a:extLst>
          </p:cNvPr>
          <p:cNvSpPr>
            <a:spLocks noGrp="1"/>
          </p:cNvSpPr>
          <p:nvPr>
            <p:ph type="body" sz="half" idx="2"/>
          </p:nvPr>
        </p:nvSpPr>
        <p:spPr/>
        <p:txBody>
          <a:bodyPr/>
          <a:lstStyle/>
          <a:p>
            <a:r>
              <a:rPr lang="en-US" b="1" dirty="0"/>
              <a:t>Best Practices: </a:t>
            </a:r>
            <a:r>
              <a:rPr lang="en-US" dirty="0"/>
              <a:t>Creating clear, concise, and accessible documentation (like project reports, user manuals, and technical guides) is key to aiding understanding and use of a product or service.</a:t>
            </a:r>
          </a:p>
          <a:p>
            <a:r>
              <a:rPr lang="en-US" b="1" dirty="0"/>
              <a:t>Best Practices: </a:t>
            </a:r>
            <a:r>
              <a:rPr lang="en-US" dirty="0"/>
              <a:t>Involves creating documentation that is clear, concise, and accessible. This includes project reports, user manuals, technical guides, and FAQs. Good documentation acts as a reference, aiding in the understanding and use of a product or service.</a:t>
            </a:r>
            <a:endParaRPr lang="en-ZA" dirty="0"/>
          </a:p>
        </p:txBody>
      </p:sp>
      <p:pic>
        <p:nvPicPr>
          <p:cNvPr id="3" name="Picture 2">
            <a:extLst>
              <a:ext uri="{FF2B5EF4-FFF2-40B4-BE49-F238E27FC236}">
                <a16:creationId xmlns:a16="http://schemas.microsoft.com/office/drawing/2014/main" id="{2F4F8056-EB90-11BD-5AFF-C8779BD47B62}"/>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1048391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547CB-6143-4BDD-CB00-E75096958EFA}"/>
              </a:ext>
            </a:extLst>
          </p:cNvPr>
          <p:cNvSpPr>
            <a:spLocks noGrp="1"/>
          </p:cNvSpPr>
          <p:nvPr>
            <p:ph type="title"/>
          </p:nvPr>
        </p:nvSpPr>
        <p:spPr/>
        <p:txBody>
          <a:bodyPr/>
          <a:lstStyle/>
          <a:p>
            <a:r>
              <a:rPr lang="en-ZA" dirty="0"/>
              <a:t>Presentations</a:t>
            </a:r>
          </a:p>
        </p:txBody>
      </p:sp>
      <p:sp>
        <p:nvSpPr>
          <p:cNvPr id="5" name="Picture Placeholder 4">
            <a:extLst>
              <a:ext uri="{FF2B5EF4-FFF2-40B4-BE49-F238E27FC236}">
                <a16:creationId xmlns:a16="http://schemas.microsoft.com/office/drawing/2014/main" id="{C55144D3-F6C0-F970-8360-2ABD0A9FE797}"/>
              </a:ext>
            </a:extLst>
          </p:cNvPr>
          <p:cNvSpPr>
            <a:spLocks noGrp="1"/>
          </p:cNvSpPr>
          <p:nvPr>
            <p:ph type="pic" idx="1"/>
          </p:nvPr>
        </p:nvSpPr>
        <p:spPr/>
      </p:sp>
      <p:sp>
        <p:nvSpPr>
          <p:cNvPr id="6" name="Text Placeholder 5">
            <a:extLst>
              <a:ext uri="{FF2B5EF4-FFF2-40B4-BE49-F238E27FC236}">
                <a16:creationId xmlns:a16="http://schemas.microsoft.com/office/drawing/2014/main" id="{9930614C-D9AF-1955-BE92-0BD0CBDD9C9C}"/>
              </a:ext>
            </a:extLst>
          </p:cNvPr>
          <p:cNvSpPr>
            <a:spLocks noGrp="1"/>
          </p:cNvSpPr>
          <p:nvPr>
            <p:ph type="body" sz="half" idx="2"/>
          </p:nvPr>
        </p:nvSpPr>
        <p:spPr/>
        <p:txBody>
          <a:bodyPr/>
          <a:lstStyle/>
          <a:p>
            <a:r>
              <a:rPr lang="en-US" b="1" dirty="0"/>
              <a:t>Effective Delivery: </a:t>
            </a:r>
            <a:r>
              <a:rPr lang="en-US" dirty="0"/>
              <a:t>Engaging presentations that cater to diverse audiences within the ICT sector are designed with attention to content relevance, visual appeal, and practiced delivery to maintain audience interest.</a:t>
            </a:r>
          </a:p>
          <a:p>
            <a:r>
              <a:rPr lang="en-US" b="1" i="0" dirty="0">
                <a:solidFill>
                  <a:srgbClr val="0D0D0D"/>
                </a:solidFill>
                <a:effectLst/>
                <a:highlight>
                  <a:srgbClr val="FFFFFF"/>
                </a:highlight>
                <a:latin typeface="Söhne"/>
              </a:rPr>
              <a:t>Crafting and Delivering:</a:t>
            </a:r>
            <a:r>
              <a:rPr lang="en-US" b="0" i="0" dirty="0">
                <a:solidFill>
                  <a:srgbClr val="0D0D0D"/>
                </a:solidFill>
                <a:effectLst/>
                <a:highlight>
                  <a:srgbClr val="FFFFFF"/>
                </a:highlight>
                <a:latin typeface="Söhne"/>
              </a:rPr>
              <a:t> Focuses on designing presentations that are engaging and informative, suitable for a variety of audiences within the ICT sector. This includes using visuals, keeping content relevant, and practicing delivery to maintain audience engagement.</a:t>
            </a:r>
          </a:p>
          <a:p>
            <a:endParaRPr lang="en-ZA" dirty="0"/>
          </a:p>
        </p:txBody>
      </p:sp>
      <p:pic>
        <p:nvPicPr>
          <p:cNvPr id="9" name="Picture 8">
            <a:extLst>
              <a:ext uri="{FF2B5EF4-FFF2-40B4-BE49-F238E27FC236}">
                <a16:creationId xmlns:a16="http://schemas.microsoft.com/office/drawing/2014/main" id="{BCB8A223-08BB-50A5-69BB-AA07685CF8A4}"/>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175521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3BC2C3-E823-8F95-A0FB-4F537A037B31}"/>
              </a:ext>
            </a:extLst>
          </p:cNvPr>
          <p:cNvSpPr>
            <a:spLocks noGrp="1"/>
          </p:cNvSpPr>
          <p:nvPr>
            <p:ph type="ctrTitle"/>
          </p:nvPr>
        </p:nvSpPr>
        <p:spPr/>
        <p:txBody>
          <a:bodyPr/>
          <a:lstStyle/>
          <a:p>
            <a:r>
              <a:rPr lang="en-ZA" dirty="0"/>
              <a:t>Business Context</a:t>
            </a:r>
          </a:p>
        </p:txBody>
      </p:sp>
      <p:sp>
        <p:nvSpPr>
          <p:cNvPr id="6" name="Subtitle 5">
            <a:extLst>
              <a:ext uri="{FF2B5EF4-FFF2-40B4-BE49-F238E27FC236}">
                <a16:creationId xmlns:a16="http://schemas.microsoft.com/office/drawing/2014/main" id="{292D7047-9733-D75B-82BA-A3EDC3CF0DBF}"/>
              </a:ext>
            </a:extLst>
          </p:cNvPr>
          <p:cNvSpPr>
            <a:spLocks noGrp="1"/>
          </p:cNvSpPr>
          <p:nvPr>
            <p:ph type="subTitle" idx="1"/>
          </p:nvPr>
        </p:nvSpPr>
        <p:spPr/>
        <p:txBody>
          <a:bodyPr/>
          <a:lstStyle/>
          <a:p>
            <a:r>
              <a:rPr lang="en-US" dirty="0"/>
              <a:t>Business Context in ICT relates to understanding how ICT integrates and functions within the broader business environment, including project management, team dynamics, and the strategic role of technology in achieving business objectives.</a:t>
            </a:r>
            <a:endParaRPr lang="en-ZA" dirty="0"/>
          </a:p>
        </p:txBody>
      </p:sp>
    </p:spTree>
    <p:extLst>
      <p:ext uri="{BB962C8B-B14F-4D97-AF65-F5344CB8AC3E}">
        <p14:creationId xmlns:p14="http://schemas.microsoft.com/office/powerpoint/2010/main" val="757770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1751</Words>
  <Application>Microsoft Office PowerPoint</Application>
  <PresentationFormat>Widescreen</PresentationFormat>
  <Paragraphs>74</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Söhne</vt:lpstr>
      <vt:lpstr>Office Theme</vt:lpstr>
      <vt:lpstr>Business &amp; Networked Communication Skills</vt:lpstr>
      <vt:lpstr>Introduction to ICT Professional Practice</vt:lpstr>
      <vt:lpstr>Definition and Scope</vt:lpstr>
      <vt:lpstr>Definition and Scope</vt:lpstr>
      <vt:lpstr>Communication in ICT</vt:lpstr>
      <vt:lpstr>Fundamental Skills</vt:lpstr>
      <vt:lpstr>Technical Documentation</vt:lpstr>
      <vt:lpstr>Presentations</vt:lpstr>
      <vt:lpstr>Business Context</vt:lpstr>
      <vt:lpstr>Understanding Business Environment</vt:lpstr>
      <vt:lpstr>ICT Project Management</vt:lpstr>
      <vt:lpstr>Team Dynamics</vt:lpstr>
      <vt:lpstr>Networked Communication</vt:lpstr>
      <vt:lpstr>Digital Communication Tools</vt:lpstr>
      <vt:lpstr>Social Media in Professional Practice</vt:lpstr>
      <vt:lpstr>Remote Work Communication</vt:lpstr>
      <vt:lpstr>Ethical and Legal Considerations</vt:lpstr>
      <vt:lpstr>Ethics in ICT</vt:lpstr>
      <vt:lpstr>Privacy and Data Protection</vt:lpstr>
      <vt:lpstr>Intellectual Property</vt:lpstr>
      <vt:lpstr>Emerging Trends</vt:lpstr>
      <vt:lpstr>Innovation and Technology Trends</vt:lpstr>
      <vt:lpstr>Sustainable ICT Practice</vt:lpstr>
      <vt:lpstr>Globalization</vt:lpstr>
      <vt:lpstr>Professional Development</vt:lpstr>
      <vt:lpstr>Career Planning</vt:lpstr>
      <vt:lpstr>Networking</vt:lpstr>
      <vt:lpstr>Continuous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&amp; Networked Communication Skills</dc:title>
  <dc:creator>Venthan Thuraisingham</dc:creator>
  <cp:lastModifiedBy>Venthan Thuraisingham</cp:lastModifiedBy>
  <cp:revision>1</cp:revision>
  <dcterms:created xsi:type="dcterms:W3CDTF">2024-04-08T06:55:04Z</dcterms:created>
  <dcterms:modified xsi:type="dcterms:W3CDTF">2024-04-08T08:10:52Z</dcterms:modified>
</cp:coreProperties>
</file>